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2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443" r:id="rId3"/>
    <p:sldId id="478" r:id="rId4"/>
    <p:sldId id="482" r:id="rId5"/>
    <p:sldId id="477" r:id="rId6"/>
    <p:sldId id="474" r:id="rId7"/>
    <p:sldId id="472" r:id="rId8"/>
    <p:sldId id="471" r:id="rId9"/>
    <p:sldId id="484" r:id="rId10"/>
    <p:sldId id="456" r:id="rId11"/>
    <p:sldId id="392" r:id="rId12"/>
    <p:sldId id="485" r:id="rId13"/>
    <p:sldId id="445" r:id="rId14"/>
    <p:sldId id="491" r:id="rId15"/>
    <p:sldId id="407" r:id="rId16"/>
    <p:sldId id="442" r:id="rId17"/>
    <p:sldId id="399" r:id="rId18"/>
    <p:sldId id="423" r:id="rId19"/>
    <p:sldId id="486" r:id="rId20"/>
    <p:sldId id="411" r:id="rId21"/>
    <p:sldId id="449" r:id="rId22"/>
    <p:sldId id="450" r:id="rId23"/>
    <p:sldId id="487" r:id="rId24"/>
    <p:sldId id="460" r:id="rId25"/>
    <p:sldId id="489" r:id="rId26"/>
    <p:sldId id="458" r:id="rId27"/>
    <p:sldId id="475" r:id="rId28"/>
    <p:sldId id="461" r:id="rId29"/>
    <p:sldId id="464" r:id="rId30"/>
    <p:sldId id="451" r:id="rId31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3000" kern="1200">
        <a:solidFill>
          <a:srgbClr val="002060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18C6"/>
    <a:srgbClr val="F80802"/>
    <a:srgbClr val="0033CC"/>
    <a:srgbClr val="000099"/>
    <a:srgbClr val="C00000"/>
    <a:srgbClr val="272727"/>
    <a:srgbClr val="B50033"/>
    <a:srgbClr val="3333CC"/>
    <a:srgbClr val="FFCCCC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9" autoAdjust="0"/>
    <p:restoredTop sz="94660"/>
  </p:normalViewPr>
  <p:slideViewPr>
    <p:cSldViewPr>
      <p:cViewPr varScale="1">
        <p:scale>
          <a:sx n="73" d="100"/>
          <a:sy n="73" d="100"/>
        </p:scale>
        <p:origin x="414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982" y="-108"/>
      </p:cViewPr>
      <p:guideLst>
        <p:guide orient="horz" pos="3130"/>
        <p:guide pos="214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g"/><Relationship Id="rId1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g"/><Relationship Id="rId1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g"/><Relationship Id="rId1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g"/><Relationship Id="rId1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g"/><Relationship Id="rId1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g"/><Relationship Id="rId1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g"/><Relationship Id="rId1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g"/><Relationship Id="rId1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CFCEB2-4C74-43BA-B77E-324C69133BDC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F9FF834-11ED-41FC-B263-8B032B5B7698}">
      <dgm:prSet phldrT="[文字]" custT="1"/>
      <dgm:spPr>
        <a:solidFill>
          <a:schemeClr val="tx2">
            <a:lumMod val="75000"/>
          </a:schemeClr>
        </a:solidFill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zh-TW" altLang="en-US" sz="2800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  <a:endParaRPr lang="zh-TW" altLang="en-US" sz="2800" b="1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1B32D0-44EA-4FE4-AC88-7D3891580792}" type="par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321C2641-1518-4409-842F-827673151DC1}" type="sib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874FB527-0009-45D0-B6FC-B8873F8551B9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gm:t>
    </dgm:pt>
    <dgm:pt modelId="{727E5798-FC1E-4A96-9BCD-59A69F8726BD}" type="par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4A0B9BCA-FB4F-4F22-B69F-ACCAA2DFC2A7}" type="sib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5A3974AC-BC9C-4C40-ACD5-128CE6368F0E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gm:t>
    </dgm:pt>
    <dgm:pt modelId="{D514BCDB-4A81-452E-BA85-E4572B1BBBAB}" type="par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FFCD8581-521C-417D-AF79-1FCCD28C2D71}" type="sib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82D1DDC2-368A-415A-9D73-3B5F65786835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gm:t>
    </dgm:pt>
    <dgm:pt modelId="{433C6078-476C-4319-A166-906FE954184D}" type="sib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B3359534-103A-446F-A030-CD00DC754D6F}" type="par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C75E92A6-AE69-4B26-95CD-F5E6D309E06D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gm:t>
    </dgm:pt>
    <dgm:pt modelId="{626B2170-A450-42EC-B5C5-16F2DB0FFA92}" type="par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BBC0BF70-5D9C-4B07-9C5B-5C365E7623E9}" type="sib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4411DD20-4B5A-4999-B1B3-E74DDC424D7E}" type="pres">
      <dgm:prSet presAssocID="{81CFCEB2-4C74-43BA-B77E-324C69133BD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D6DF5FC-A744-4205-BB64-75AB2BF52787}" type="pres">
      <dgm:prSet presAssocID="{FF9FF834-11ED-41FC-B263-8B032B5B7698}" presName="composite" presStyleCnt="0"/>
      <dgm:spPr/>
    </dgm:pt>
    <dgm:pt modelId="{5BEB64CB-D935-4479-A665-2C2312F65E58}" type="pres">
      <dgm:prSet presAssocID="{FF9FF834-11ED-41FC-B263-8B032B5B7698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zh-TW" altLang="en-US"/>
        </a:p>
      </dgm:t>
    </dgm:pt>
    <dgm:pt modelId="{FDD0544E-3E47-468E-962C-76D9A7FA207F}" type="pres">
      <dgm:prSet presAssocID="{FF9FF834-11ED-41FC-B263-8B032B5B769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EBA45A-8CAB-4800-8DC5-6C91A13BD98A}" type="pres">
      <dgm:prSet presAssocID="{321C2641-1518-4409-842F-827673151DC1}" presName="spacing" presStyleCnt="0"/>
      <dgm:spPr/>
    </dgm:pt>
    <dgm:pt modelId="{DE2B3FF9-F3BA-4156-9223-C5A9E98E3D9C}" type="pres">
      <dgm:prSet presAssocID="{82D1DDC2-368A-415A-9D73-3B5F65786835}" presName="composite" presStyleCnt="0"/>
      <dgm:spPr/>
    </dgm:pt>
    <dgm:pt modelId="{7C863633-97EF-4ABA-BFD7-EB05CAA936F5}" type="pres">
      <dgm:prSet presAssocID="{82D1DDC2-368A-415A-9D73-3B5F65786835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zh-TW" altLang="en-US"/>
        </a:p>
      </dgm:t>
    </dgm:pt>
    <dgm:pt modelId="{A33BE060-B097-4256-B18E-7BF3C75E232B}" type="pres">
      <dgm:prSet presAssocID="{82D1DDC2-368A-415A-9D73-3B5F65786835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FB1BB4-ECA1-4985-9D66-8BB787A5EAB0}" type="pres">
      <dgm:prSet presAssocID="{433C6078-476C-4319-A166-906FE954184D}" presName="spacing" presStyleCnt="0"/>
      <dgm:spPr/>
    </dgm:pt>
    <dgm:pt modelId="{48BC33EC-08DA-4606-98A9-B371CAD497E8}" type="pres">
      <dgm:prSet presAssocID="{5A3974AC-BC9C-4C40-ACD5-128CE6368F0E}" presName="composite" presStyleCnt="0"/>
      <dgm:spPr/>
    </dgm:pt>
    <dgm:pt modelId="{2AAD89C6-D952-43B1-9EB2-CEBC13534377}" type="pres">
      <dgm:prSet presAssocID="{5A3974AC-BC9C-4C40-ACD5-128CE6368F0E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zh-TW" altLang="en-US"/>
        </a:p>
      </dgm:t>
    </dgm:pt>
    <dgm:pt modelId="{DDA252B4-FC32-4E6B-B0FF-38088A9782B5}" type="pres">
      <dgm:prSet presAssocID="{5A3974AC-BC9C-4C40-ACD5-128CE6368F0E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7FF63B-E560-4F2F-B3CE-35489713899A}" type="pres">
      <dgm:prSet presAssocID="{FFCD8581-521C-417D-AF79-1FCCD28C2D71}" presName="spacing" presStyleCnt="0"/>
      <dgm:spPr/>
    </dgm:pt>
    <dgm:pt modelId="{777F608C-F616-49C1-A4D8-C09CFA831B2F}" type="pres">
      <dgm:prSet presAssocID="{874FB527-0009-45D0-B6FC-B8873F8551B9}" presName="composite" presStyleCnt="0"/>
      <dgm:spPr/>
    </dgm:pt>
    <dgm:pt modelId="{31B1E8BC-D645-4204-A9A5-DFFE602ADE07}" type="pres">
      <dgm:prSet presAssocID="{874FB527-0009-45D0-B6FC-B8873F8551B9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TW" altLang="en-US"/>
        </a:p>
      </dgm:t>
    </dgm:pt>
    <dgm:pt modelId="{52ED38A6-72C3-4750-A637-866D61CAA054}" type="pres">
      <dgm:prSet presAssocID="{874FB527-0009-45D0-B6FC-B8873F8551B9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D26386-C2A4-4749-A14F-1C49410A7EEE}" type="pres">
      <dgm:prSet presAssocID="{4A0B9BCA-FB4F-4F22-B69F-ACCAA2DFC2A7}" presName="spacing" presStyleCnt="0"/>
      <dgm:spPr/>
    </dgm:pt>
    <dgm:pt modelId="{06099942-F503-4A5F-A1EB-07D872496C8B}" type="pres">
      <dgm:prSet presAssocID="{C75E92A6-AE69-4B26-95CD-F5E6D309E06D}" presName="composite" presStyleCnt="0"/>
      <dgm:spPr/>
    </dgm:pt>
    <dgm:pt modelId="{81CAE5D2-E813-47AB-A276-F9A520D8C2AD}" type="pres">
      <dgm:prSet presAssocID="{C75E92A6-AE69-4B26-95CD-F5E6D309E06D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zh-TW" altLang="en-US"/>
        </a:p>
      </dgm:t>
    </dgm:pt>
    <dgm:pt modelId="{1344AC16-E663-4254-8956-65933FD66D53}" type="pres">
      <dgm:prSet presAssocID="{C75E92A6-AE69-4B26-95CD-F5E6D309E06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EE11D53-A690-4785-897F-C72B80809648}" type="presOf" srcId="{FF9FF834-11ED-41FC-B263-8B032B5B7698}" destId="{FDD0544E-3E47-468E-962C-76D9A7FA207F}" srcOrd="0" destOrd="0" presId="urn:microsoft.com/office/officeart/2005/8/layout/vList3"/>
    <dgm:cxn modelId="{688EA1CA-34F9-4E8B-BC1D-D0CD7D8534F3}" srcId="{81CFCEB2-4C74-43BA-B77E-324C69133BDC}" destId="{FF9FF834-11ED-41FC-B263-8B032B5B7698}" srcOrd="0" destOrd="0" parTransId="{581B32D0-44EA-4FE4-AC88-7D3891580792}" sibTransId="{321C2641-1518-4409-842F-827673151DC1}"/>
    <dgm:cxn modelId="{D455C246-D6EE-4500-B03C-4BF918AA3BD9}" srcId="{81CFCEB2-4C74-43BA-B77E-324C69133BDC}" destId="{C75E92A6-AE69-4B26-95CD-F5E6D309E06D}" srcOrd="4" destOrd="0" parTransId="{626B2170-A450-42EC-B5C5-16F2DB0FFA92}" sibTransId="{BBC0BF70-5D9C-4B07-9C5B-5C365E7623E9}"/>
    <dgm:cxn modelId="{99C5069B-7F8A-4121-8708-D2E2630C9F6D}" type="presOf" srcId="{5A3974AC-BC9C-4C40-ACD5-128CE6368F0E}" destId="{DDA252B4-FC32-4E6B-B0FF-38088A9782B5}" srcOrd="0" destOrd="0" presId="urn:microsoft.com/office/officeart/2005/8/layout/vList3"/>
    <dgm:cxn modelId="{F719BD71-4445-4240-A3E6-0C0ADBCD200E}" type="presOf" srcId="{874FB527-0009-45D0-B6FC-B8873F8551B9}" destId="{52ED38A6-72C3-4750-A637-866D61CAA054}" srcOrd="0" destOrd="0" presId="urn:microsoft.com/office/officeart/2005/8/layout/vList3"/>
    <dgm:cxn modelId="{B8622228-13CF-4629-A5C7-F31DBCD4B57B}" srcId="{81CFCEB2-4C74-43BA-B77E-324C69133BDC}" destId="{874FB527-0009-45D0-B6FC-B8873F8551B9}" srcOrd="3" destOrd="0" parTransId="{727E5798-FC1E-4A96-9BCD-59A69F8726BD}" sibTransId="{4A0B9BCA-FB4F-4F22-B69F-ACCAA2DFC2A7}"/>
    <dgm:cxn modelId="{4948EEB8-2BF6-497C-9AE7-FF0C68DD7A08}" type="presOf" srcId="{82D1DDC2-368A-415A-9D73-3B5F65786835}" destId="{A33BE060-B097-4256-B18E-7BF3C75E232B}" srcOrd="0" destOrd="0" presId="urn:microsoft.com/office/officeart/2005/8/layout/vList3"/>
    <dgm:cxn modelId="{C196097A-FA4B-4D38-8ADC-58F0A47B3D81}" srcId="{81CFCEB2-4C74-43BA-B77E-324C69133BDC}" destId="{82D1DDC2-368A-415A-9D73-3B5F65786835}" srcOrd="1" destOrd="0" parTransId="{B3359534-103A-446F-A030-CD00DC754D6F}" sibTransId="{433C6078-476C-4319-A166-906FE954184D}"/>
    <dgm:cxn modelId="{282ABE83-CC40-4038-AC0C-715DE5B7E8A1}" type="presOf" srcId="{81CFCEB2-4C74-43BA-B77E-324C69133BDC}" destId="{4411DD20-4B5A-4999-B1B3-E74DDC424D7E}" srcOrd="0" destOrd="0" presId="urn:microsoft.com/office/officeart/2005/8/layout/vList3"/>
    <dgm:cxn modelId="{27885ED1-60DD-4A76-A02A-FDF1B4CAFB43}" type="presOf" srcId="{C75E92A6-AE69-4B26-95CD-F5E6D309E06D}" destId="{1344AC16-E663-4254-8956-65933FD66D53}" srcOrd="0" destOrd="0" presId="urn:microsoft.com/office/officeart/2005/8/layout/vList3"/>
    <dgm:cxn modelId="{39EAC784-F88D-4B9D-A4C1-415D62EBDB6B}" srcId="{81CFCEB2-4C74-43BA-B77E-324C69133BDC}" destId="{5A3974AC-BC9C-4C40-ACD5-128CE6368F0E}" srcOrd="2" destOrd="0" parTransId="{D514BCDB-4A81-452E-BA85-E4572B1BBBAB}" sibTransId="{FFCD8581-521C-417D-AF79-1FCCD28C2D71}"/>
    <dgm:cxn modelId="{BDE66453-8EE1-4965-B908-3C6AE8E00048}" type="presParOf" srcId="{4411DD20-4B5A-4999-B1B3-E74DDC424D7E}" destId="{0D6DF5FC-A744-4205-BB64-75AB2BF52787}" srcOrd="0" destOrd="0" presId="urn:microsoft.com/office/officeart/2005/8/layout/vList3"/>
    <dgm:cxn modelId="{F8FB71A5-7409-40BA-8231-0094BD56BC34}" type="presParOf" srcId="{0D6DF5FC-A744-4205-BB64-75AB2BF52787}" destId="{5BEB64CB-D935-4479-A665-2C2312F65E58}" srcOrd="0" destOrd="0" presId="urn:microsoft.com/office/officeart/2005/8/layout/vList3"/>
    <dgm:cxn modelId="{47B47D96-61F5-4542-B372-825BDD78C1F9}" type="presParOf" srcId="{0D6DF5FC-A744-4205-BB64-75AB2BF52787}" destId="{FDD0544E-3E47-468E-962C-76D9A7FA207F}" srcOrd="1" destOrd="0" presId="urn:microsoft.com/office/officeart/2005/8/layout/vList3"/>
    <dgm:cxn modelId="{A68CD502-0593-4234-AD02-1709CB268586}" type="presParOf" srcId="{4411DD20-4B5A-4999-B1B3-E74DDC424D7E}" destId="{60EBA45A-8CAB-4800-8DC5-6C91A13BD98A}" srcOrd="1" destOrd="0" presId="urn:microsoft.com/office/officeart/2005/8/layout/vList3"/>
    <dgm:cxn modelId="{7B1C3C51-A7FF-466A-ABE5-5B28A1279939}" type="presParOf" srcId="{4411DD20-4B5A-4999-B1B3-E74DDC424D7E}" destId="{DE2B3FF9-F3BA-4156-9223-C5A9E98E3D9C}" srcOrd="2" destOrd="0" presId="urn:microsoft.com/office/officeart/2005/8/layout/vList3"/>
    <dgm:cxn modelId="{41157637-041E-4561-8FD3-721E0BE99974}" type="presParOf" srcId="{DE2B3FF9-F3BA-4156-9223-C5A9E98E3D9C}" destId="{7C863633-97EF-4ABA-BFD7-EB05CAA936F5}" srcOrd="0" destOrd="0" presId="urn:microsoft.com/office/officeart/2005/8/layout/vList3"/>
    <dgm:cxn modelId="{422F7D4A-C635-4B25-9D97-9B20B1D1FA83}" type="presParOf" srcId="{DE2B3FF9-F3BA-4156-9223-C5A9E98E3D9C}" destId="{A33BE060-B097-4256-B18E-7BF3C75E232B}" srcOrd="1" destOrd="0" presId="urn:microsoft.com/office/officeart/2005/8/layout/vList3"/>
    <dgm:cxn modelId="{1D390301-5A8B-463A-98F2-EF3C06A29B06}" type="presParOf" srcId="{4411DD20-4B5A-4999-B1B3-E74DDC424D7E}" destId="{AEFB1BB4-ECA1-4985-9D66-8BB787A5EAB0}" srcOrd="3" destOrd="0" presId="urn:microsoft.com/office/officeart/2005/8/layout/vList3"/>
    <dgm:cxn modelId="{500FE35A-CCDF-430F-94B4-292F8749D67A}" type="presParOf" srcId="{4411DD20-4B5A-4999-B1B3-E74DDC424D7E}" destId="{48BC33EC-08DA-4606-98A9-B371CAD497E8}" srcOrd="4" destOrd="0" presId="urn:microsoft.com/office/officeart/2005/8/layout/vList3"/>
    <dgm:cxn modelId="{07BDD825-05E9-4F2F-BF40-27625913F45C}" type="presParOf" srcId="{48BC33EC-08DA-4606-98A9-B371CAD497E8}" destId="{2AAD89C6-D952-43B1-9EB2-CEBC13534377}" srcOrd="0" destOrd="0" presId="urn:microsoft.com/office/officeart/2005/8/layout/vList3"/>
    <dgm:cxn modelId="{16B2DA6E-0E4A-41A0-95B1-AE90E5673170}" type="presParOf" srcId="{48BC33EC-08DA-4606-98A9-B371CAD497E8}" destId="{DDA252B4-FC32-4E6B-B0FF-38088A9782B5}" srcOrd="1" destOrd="0" presId="urn:microsoft.com/office/officeart/2005/8/layout/vList3"/>
    <dgm:cxn modelId="{EF787D25-23DE-4345-827B-0E49DC706618}" type="presParOf" srcId="{4411DD20-4B5A-4999-B1B3-E74DDC424D7E}" destId="{507FF63B-E560-4F2F-B3CE-35489713899A}" srcOrd="5" destOrd="0" presId="urn:microsoft.com/office/officeart/2005/8/layout/vList3"/>
    <dgm:cxn modelId="{240B839E-AF80-405A-9B45-CA56CA49FCA0}" type="presParOf" srcId="{4411DD20-4B5A-4999-B1B3-E74DDC424D7E}" destId="{777F608C-F616-49C1-A4D8-C09CFA831B2F}" srcOrd="6" destOrd="0" presId="urn:microsoft.com/office/officeart/2005/8/layout/vList3"/>
    <dgm:cxn modelId="{ED135159-96A7-438D-9DDF-2100CB039BB4}" type="presParOf" srcId="{777F608C-F616-49C1-A4D8-C09CFA831B2F}" destId="{31B1E8BC-D645-4204-A9A5-DFFE602ADE07}" srcOrd="0" destOrd="0" presId="urn:microsoft.com/office/officeart/2005/8/layout/vList3"/>
    <dgm:cxn modelId="{F36DBE0A-F186-4175-9891-4EE07B515CFE}" type="presParOf" srcId="{777F608C-F616-49C1-A4D8-C09CFA831B2F}" destId="{52ED38A6-72C3-4750-A637-866D61CAA054}" srcOrd="1" destOrd="0" presId="urn:microsoft.com/office/officeart/2005/8/layout/vList3"/>
    <dgm:cxn modelId="{D6D024BC-972A-4531-A03D-67431BDEF98D}" type="presParOf" srcId="{4411DD20-4B5A-4999-B1B3-E74DDC424D7E}" destId="{29D26386-C2A4-4749-A14F-1C49410A7EEE}" srcOrd="7" destOrd="0" presId="urn:microsoft.com/office/officeart/2005/8/layout/vList3"/>
    <dgm:cxn modelId="{33600DA9-A9EE-4A35-80C4-F16BF63C86AB}" type="presParOf" srcId="{4411DD20-4B5A-4999-B1B3-E74DDC424D7E}" destId="{06099942-F503-4A5F-A1EB-07D872496C8B}" srcOrd="8" destOrd="0" presId="urn:microsoft.com/office/officeart/2005/8/layout/vList3"/>
    <dgm:cxn modelId="{50D05276-A810-4D95-B198-6D28F0D7879B}" type="presParOf" srcId="{06099942-F503-4A5F-A1EB-07D872496C8B}" destId="{81CAE5D2-E813-47AB-A276-F9A520D8C2AD}" srcOrd="0" destOrd="0" presId="urn:microsoft.com/office/officeart/2005/8/layout/vList3"/>
    <dgm:cxn modelId="{1DF1CC61-94F8-40EB-90F8-D618755C5E68}" type="presParOf" srcId="{06099942-F503-4A5F-A1EB-07D872496C8B}" destId="{1344AC16-E663-4254-8956-65933FD66D53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CFCEB2-4C74-43BA-B77E-324C69133BDC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F9FF834-11ED-41FC-B263-8B032B5B7698}">
      <dgm:prSet phldrT="[文字]" custT="1"/>
      <dgm:spPr>
        <a:solidFill>
          <a:schemeClr val="tx2">
            <a:lumMod val="75000"/>
          </a:schemeClr>
        </a:solidFill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zh-TW" altLang="en-US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  <a:endParaRPr lang="zh-TW" altLang="en-US" sz="28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1B32D0-44EA-4FE4-AC88-7D3891580792}" type="par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321C2641-1518-4409-842F-827673151DC1}" type="sib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874FB527-0009-45D0-B6FC-B8873F8551B9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gm:t>
    </dgm:pt>
    <dgm:pt modelId="{727E5798-FC1E-4A96-9BCD-59A69F8726BD}" type="par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4A0B9BCA-FB4F-4F22-B69F-ACCAA2DFC2A7}" type="sib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5A3974AC-BC9C-4C40-ACD5-128CE6368F0E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gm:t>
    </dgm:pt>
    <dgm:pt modelId="{D514BCDB-4A81-452E-BA85-E4572B1BBBAB}" type="par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FFCD8581-521C-417D-AF79-1FCCD28C2D71}" type="sib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82D1DDC2-368A-415A-9D73-3B5F65786835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zh-TW" altLang="en-US" sz="28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gm:t>
    </dgm:pt>
    <dgm:pt modelId="{433C6078-476C-4319-A166-906FE954184D}" type="sib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B3359534-103A-446F-A030-CD00DC754D6F}" type="par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C75E92A6-AE69-4B26-95CD-F5E6D309E06D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gm:t>
    </dgm:pt>
    <dgm:pt modelId="{626B2170-A450-42EC-B5C5-16F2DB0FFA92}" type="par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BBC0BF70-5D9C-4B07-9C5B-5C365E7623E9}" type="sib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4411DD20-4B5A-4999-B1B3-E74DDC424D7E}" type="pres">
      <dgm:prSet presAssocID="{81CFCEB2-4C74-43BA-B77E-324C69133BD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D6DF5FC-A744-4205-BB64-75AB2BF52787}" type="pres">
      <dgm:prSet presAssocID="{FF9FF834-11ED-41FC-B263-8B032B5B7698}" presName="composite" presStyleCnt="0"/>
      <dgm:spPr/>
    </dgm:pt>
    <dgm:pt modelId="{5BEB64CB-D935-4479-A665-2C2312F65E58}" type="pres">
      <dgm:prSet presAssocID="{FF9FF834-11ED-41FC-B263-8B032B5B7698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zh-TW" altLang="en-US"/>
        </a:p>
      </dgm:t>
    </dgm:pt>
    <dgm:pt modelId="{FDD0544E-3E47-468E-962C-76D9A7FA207F}" type="pres">
      <dgm:prSet presAssocID="{FF9FF834-11ED-41FC-B263-8B032B5B769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EBA45A-8CAB-4800-8DC5-6C91A13BD98A}" type="pres">
      <dgm:prSet presAssocID="{321C2641-1518-4409-842F-827673151DC1}" presName="spacing" presStyleCnt="0"/>
      <dgm:spPr/>
    </dgm:pt>
    <dgm:pt modelId="{DE2B3FF9-F3BA-4156-9223-C5A9E98E3D9C}" type="pres">
      <dgm:prSet presAssocID="{82D1DDC2-368A-415A-9D73-3B5F65786835}" presName="composite" presStyleCnt="0"/>
      <dgm:spPr/>
    </dgm:pt>
    <dgm:pt modelId="{7C863633-97EF-4ABA-BFD7-EB05CAA936F5}" type="pres">
      <dgm:prSet presAssocID="{82D1DDC2-368A-415A-9D73-3B5F65786835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zh-TW" altLang="en-US"/>
        </a:p>
      </dgm:t>
    </dgm:pt>
    <dgm:pt modelId="{A33BE060-B097-4256-B18E-7BF3C75E232B}" type="pres">
      <dgm:prSet presAssocID="{82D1DDC2-368A-415A-9D73-3B5F65786835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FB1BB4-ECA1-4985-9D66-8BB787A5EAB0}" type="pres">
      <dgm:prSet presAssocID="{433C6078-476C-4319-A166-906FE954184D}" presName="spacing" presStyleCnt="0"/>
      <dgm:spPr/>
    </dgm:pt>
    <dgm:pt modelId="{48BC33EC-08DA-4606-98A9-B371CAD497E8}" type="pres">
      <dgm:prSet presAssocID="{5A3974AC-BC9C-4C40-ACD5-128CE6368F0E}" presName="composite" presStyleCnt="0"/>
      <dgm:spPr/>
    </dgm:pt>
    <dgm:pt modelId="{2AAD89C6-D952-43B1-9EB2-CEBC13534377}" type="pres">
      <dgm:prSet presAssocID="{5A3974AC-BC9C-4C40-ACD5-128CE6368F0E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zh-TW" altLang="en-US"/>
        </a:p>
      </dgm:t>
    </dgm:pt>
    <dgm:pt modelId="{DDA252B4-FC32-4E6B-B0FF-38088A9782B5}" type="pres">
      <dgm:prSet presAssocID="{5A3974AC-BC9C-4C40-ACD5-128CE6368F0E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7FF63B-E560-4F2F-B3CE-35489713899A}" type="pres">
      <dgm:prSet presAssocID="{FFCD8581-521C-417D-AF79-1FCCD28C2D71}" presName="spacing" presStyleCnt="0"/>
      <dgm:spPr/>
    </dgm:pt>
    <dgm:pt modelId="{777F608C-F616-49C1-A4D8-C09CFA831B2F}" type="pres">
      <dgm:prSet presAssocID="{874FB527-0009-45D0-B6FC-B8873F8551B9}" presName="composite" presStyleCnt="0"/>
      <dgm:spPr/>
    </dgm:pt>
    <dgm:pt modelId="{31B1E8BC-D645-4204-A9A5-DFFE602ADE07}" type="pres">
      <dgm:prSet presAssocID="{874FB527-0009-45D0-B6FC-B8873F8551B9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TW" altLang="en-US"/>
        </a:p>
      </dgm:t>
    </dgm:pt>
    <dgm:pt modelId="{52ED38A6-72C3-4750-A637-866D61CAA054}" type="pres">
      <dgm:prSet presAssocID="{874FB527-0009-45D0-B6FC-B8873F8551B9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D26386-C2A4-4749-A14F-1C49410A7EEE}" type="pres">
      <dgm:prSet presAssocID="{4A0B9BCA-FB4F-4F22-B69F-ACCAA2DFC2A7}" presName="spacing" presStyleCnt="0"/>
      <dgm:spPr/>
    </dgm:pt>
    <dgm:pt modelId="{06099942-F503-4A5F-A1EB-07D872496C8B}" type="pres">
      <dgm:prSet presAssocID="{C75E92A6-AE69-4B26-95CD-F5E6D309E06D}" presName="composite" presStyleCnt="0"/>
      <dgm:spPr/>
    </dgm:pt>
    <dgm:pt modelId="{81CAE5D2-E813-47AB-A276-F9A520D8C2AD}" type="pres">
      <dgm:prSet presAssocID="{C75E92A6-AE69-4B26-95CD-F5E6D309E06D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zh-TW" altLang="en-US"/>
        </a:p>
      </dgm:t>
    </dgm:pt>
    <dgm:pt modelId="{1344AC16-E663-4254-8956-65933FD66D53}" type="pres">
      <dgm:prSet presAssocID="{C75E92A6-AE69-4B26-95CD-F5E6D309E06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66B631B-18FC-4FDD-B76C-D5F96B32D96A}" type="presOf" srcId="{5A3974AC-BC9C-4C40-ACD5-128CE6368F0E}" destId="{DDA252B4-FC32-4E6B-B0FF-38088A9782B5}" srcOrd="0" destOrd="0" presId="urn:microsoft.com/office/officeart/2005/8/layout/vList3"/>
    <dgm:cxn modelId="{688EA1CA-34F9-4E8B-BC1D-D0CD7D8534F3}" srcId="{81CFCEB2-4C74-43BA-B77E-324C69133BDC}" destId="{FF9FF834-11ED-41FC-B263-8B032B5B7698}" srcOrd="0" destOrd="0" parTransId="{581B32D0-44EA-4FE4-AC88-7D3891580792}" sibTransId="{321C2641-1518-4409-842F-827673151DC1}"/>
    <dgm:cxn modelId="{D455C246-D6EE-4500-B03C-4BF918AA3BD9}" srcId="{81CFCEB2-4C74-43BA-B77E-324C69133BDC}" destId="{C75E92A6-AE69-4B26-95CD-F5E6D309E06D}" srcOrd="4" destOrd="0" parTransId="{626B2170-A450-42EC-B5C5-16F2DB0FFA92}" sibTransId="{BBC0BF70-5D9C-4B07-9C5B-5C365E7623E9}"/>
    <dgm:cxn modelId="{B8622228-13CF-4629-A5C7-F31DBCD4B57B}" srcId="{81CFCEB2-4C74-43BA-B77E-324C69133BDC}" destId="{874FB527-0009-45D0-B6FC-B8873F8551B9}" srcOrd="3" destOrd="0" parTransId="{727E5798-FC1E-4A96-9BCD-59A69F8726BD}" sibTransId="{4A0B9BCA-FB4F-4F22-B69F-ACCAA2DFC2A7}"/>
    <dgm:cxn modelId="{CFC4F52B-EA87-41A6-9833-12D464F8F903}" type="presOf" srcId="{82D1DDC2-368A-415A-9D73-3B5F65786835}" destId="{A33BE060-B097-4256-B18E-7BF3C75E232B}" srcOrd="0" destOrd="0" presId="urn:microsoft.com/office/officeart/2005/8/layout/vList3"/>
    <dgm:cxn modelId="{C196097A-FA4B-4D38-8ADC-58F0A47B3D81}" srcId="{81CFCEB2-4C74-43BA-B77E-324C69133BDC}" destId="{82D1DDC2-368A-415A-9D73-3B5F65786835}" srcOrd="1" destOrd="0" parTransId="{B3359534-103A-446F-A030-CD00DC754D6F}" sibTransId="{433C6078-476C-4319-A166-906FE954184D}"/>
    <dgm:cxn modelId="{DDC9366B-2A61-44CA-AD31-14791339B4CF}" type="presOf" srcId="{FF9FF834-11ED-41FC-B263-8B032B5B7698}" destId="{FDD0544E-3E47-468E-962C-76D9A7FA207F}" srcOrd="0" destOrd="0" presId="urn:microsoft.com/office/officeart/2005/8/layout/vList3"/>
    <dgm:cxn modelId="{E117D864-8E9B-4091-B817-9BBB24DB315B}" type="presOf" srcId="{C75E92A6-AE69-4B26-95CD-F5E6D309E06D}" destId="{1344AC16-E663-4254-8956-65933FD66D53}" srcOrd="0" destOrd="0" presId="urn:microsoft.com/office/officeart/2005/8/layout/vList3"/>
    <dgm:cxn modelId="{1E4CDE69-B8DB-43DA-BF75-C7936932214D}" type="presOf" srcId="{81CFCEB2-4C74-43BA-B77E-324C69133BDC}" destId="{4411DD20-4B5A-4999-B1B3-E74DDC424D7E}" srcOrd="0" destOrd="0" presId="urn:microsoft.com/office/officeart/2005/8/layout/vList3"/>
    <dgm:cxn modelId="{5AE68200-4AE8-4E1D-9B51-6F63F735B181}" type="presOf" srcId="{874FB527-0009-45D0-B6FC-B8873F8551B9}" destId="{52ED38A6-72C3-4750-A637-866D61CAA054}" srcOrd="0" destOrd="0" presId="urn:microsoft.com/office/officeart/2005/8/layout/vList3"/>
    <dgm:cxn modelId="{39EAC784-F88D-4B9D-A4C1-415D62EBDB6B}" srcId="{81CFCEB2-4C74-43BA-B77E-324C69133BDC}" destId="{5A3974AC-BC9C-4C40-ACD5-128CE6368F0E}" srcOrd="2" destOrd="0" parTransId="{D514BCDB-4A81-452E-BA85-E4572B1BBBAB}" sibTransId="{FFCD8581-521C-417D-AF79-1FCCD28C2D71}"/>
    <dgm:cxn modelId="{DCB781A0-5E27-409C-8623-CC8406DAEB56}" type="presParOf" srcId="{4411DD20-4B5A-4999-B1B3-E74DDC424D7E}" destId="{0D6DF5FC-A744-4205-BB64-75AB2BF52787}" srcOrd="0" destOrd="0" presId="urn:microsoft.com/office/officeart/2005/8/layout/vList3"/>
    <dgm:cxn modelId="{E6A35834-2EAF-4F73-B4AC-38C69BE57A2F}" type="presParOf" srcId="{0D6DF5FC-A744-4205-BB64-75AB2BF52787}" destId="{5BEB64CB-D935-4479-A665-2C2312F65E58}" srcOrd="0" destOrd="0" presId="urn:microsoft.com/office/officeart/2005/8/layout/vList3"/>
    <dgm:cxn modelId="{57BE694B-025E-47B0-A122-0AD84EAA0774}" type="presParOf" srcId="{0D6DF5FC-A744-4205-BB64-75AB2BF52787}" destId="{FDD0544E-3E47-468E-962C-76D9A7FA207F}" srcOrd="1" destOrd="0" presId="urn:microsoft.com/office/officeart/2005/8/layout/vList3"/>
    <dgm:cxn modelId="{C19E3D69-53B0-40B8-94AB-2CACEA5908FA}" type="presParOf" srcId="{4411DD20-4B5A-4999-B1B3-E74DDC424D7E}" destId="{60EBA45A-8CAB-4800-8DC5-6C91A13BD98A}" srcOrd="1" destOrd="0" presId="urn:microsoft.com/office/officeart/2005/8/layout/vList3"/>
    <dgm:cxn modelId="{AE2892F4-9449-4483-B00F-1629BF139F66}" type="presParOf" srcId="{4411DD20-4B5A-4999-B1B3-E74DDC424D7E}" destId="{DE2B3FF9-F3BA-4156-9223-C5A9E98E3D9C}" srcOrd="2" destOrd="0" presId="urn:microsoft.com/office/officeart/2005/8/layout/vList3"/>
    <dgm:cxn modelId="{35DFB76C-80AF-4143-BF43-24E1B9DECB52}" type="presParOf" srcId="{DE2B3FF9-F3BA-4156-9223-C5A9E98E3D9C}" destId="{7C863633-97EF-4ABA-BFD7-EB05CAA936F5}" srcOrd="0" destOrd="0" presId="urn:microsoft.com/office/officeart/2005/8/layout/vList3"/>
    <dgm:cxn modelId="{0E23E749-7111-4270-8B1C-B37DF1C8E8CD}" type="presParOf" srcId="{DE2B3FF9-F3BA-4156-9223-C5A9E98E3D9C}" destId="{A33BE060-B097-4256-B18E-7BF3C75E232B}" srcOrd="1" destOrd="0" presId="urn:microsoft.com/office/officeart/2005/8/layout/vList3"/>
    <dgm:cxn modelId="{A2FF74DB-525F-44E0-B427-AFE843857555}" type="presParOf" srcId="{4411DD20-4B5A-4999-B1B3-E74DDC424D7E}" destId="{AEFB1BB4-ECA1-4985-9D66-8BB787A5EAB0}" srcOrd="3" destOrd="0" presId="urn:microsoft.com/office/officeart/2005/8/layout/vList3"/>
    <dgm:cxn modelId="{6CD1B51E-9903-4B7E-85F7-A50DCC7104AD}" type="presParOf" srcId="{4411DD20-4B5A-4999-B1B3-E74DDC424D7E}" destId="{48BC33EC-08DA-4606-98A9-B371CAD497E8}" srcOrd="4" destOrd="0" presId="urn:microsoft.com/office/officeart/2005/8/layout/vList3"/>
    <dgm:cxn modelId="{85AF1DC3-8F45-4C58-BF27-0D01BF043560}" type="presParOf" srcId="{48BC33EC-08DA-4606-98A9-B371CAD497E8}" destId="{2AAD89C6-D952-43B1-9EB2-CEBC13534377}" srcOrd="0" destOrd="0" presId="urn:microsoft.com/office/officeart/2005/8/layout/vList3"/>
    <dgm:cxn modelId="{25E8C1DC-0B61-4376-B76E-433F7979864C}" type="presParOf" srcId="{48BC33EC-08DA-4606-98A9-B371CAD497E8}" destId="{DDA252B4-FC32-4E6B-B0FF-38088A9782B5}" srcOrd="1" destOrd="0" presId="urn:microsoft.com/office/officeart/2005/8/layout/vList3"/>
    <dgm:cxn modelId="{F8C1FE1A-4D4B-4AD2-9B6A-F86B395DEAE9}" type="presParOf" srcId="{4411DD20-4B5A-4999-B1B3-E74DDC424D7E}" destId="{507FF63B-E560-4F2F-B3CE-35489713899A}" srcOrd="5" destOrd="0" presId="urn:microsoft.com/office/officeart/2005/8/layout/vList3"/>
    <dgm:cxn modelId="{C3C0C159-B498-4EA1-B45D-BAA69F52C78D}" type="presParOf" srcId="{4411DD20-4B5A-4999-B1B3-E74DDC424D7E}" destId="{777F608C-F616-49C1-A4D8-C09CFA831B2F}" srcOrd="6" destOrd="0" presId="urn:microsoft.com/office/officeart/2005/8/layout/vList3"/>
    <dgm:cxn modelId="{1AE07A2A-E633-4BEC-A70C-45C5DE8FEAA7}" type="presParOf" srcId="{777F608C-F616-49C1-A4D8-C09CFA831B2F}" destId="{31B1E8BC-D645-4204-A9A5-DFFE602ADE07}" srcOrd="0" destOrd="0" presId="urn:microsoft.com/office/officeart/2005/8/layout/vList3"/>
    <dgm:cxn modelId="{90701B34-9545-4FD1-AF35-5CFF6F4F25B4}" type="presParOf" srcId="{777F608C-F616-49C1-A4D8-C09CFA831B2F}" destId="{52ED38A6-72C3-4750-A637-866D61CAA054}" srcOrd="1" destOrd="0" presId="urn:microsoft.com/office/officeart/2005/8/layout/vList3"/>
    <dgm:cxn modelId="{13590517-098F-48A2-AA7D-415434FB2E87}" type="presParOf" srcId="{4411DD20-4B5A-4999-B1B3-E74DDC424D7E}" destId="{29D26386-C2A4-4749-A14F-1C49410A7EEE}" srcOrd="7" destOrd="0" presId="urn:microsoft.com/office/officeart/2005/8/layout/vList3"/>
    <dgm:cxn modelId="{3021AD91-05C3-45C1-8932-04D39111585C}" type="presParOf" srcId="{4411DD20-4B5A-4999-B1B3-E74DDC424D7E}" destId="{06099942-F503-4A5F-A1EB-07D872496C8B}" srcOrd="8" destOrd="0" presId="urn:microsoft.com/office/officeart/2005/8/layout/vList3"/>
    <dgm:cxn modelId="{AE6B23E0-C557-4F9A-8417-C4FD0F2037D1}" type="presParOf" srcId="{06099942-F503-4A5F-A1EB-07D872496C8B}" destId="{81CAE5D2-E813-47AB-A276-F9A520D8C2AD}" srcOrd="0" destOrd="0" presId="urn:microsoft.com/office/officeart/2005/8/layout/vList3"/>
    <dgm:cxn modelId="{B00BF5FB-2940-4109-ADF2-6B016FA5B5C8}" type="presParOf" srcId="{06099942-F503-4A5F-A1EB-07D872496C8B}" destId="{1344AC16-E663-4254-8956-65933FD66D53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CFCEB2-4C74-43BA-B77E-324C69133BDC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F9FF834-11ED-41FC-B263-8B032B5B7698}">
      <dgm:prSet phldrT="[文字]" custT="1"/>
      <dgm:spPr>
        <a:solidFill>
          <a:schemeClr val="tx2">
            <a:lumMod val="75000"/>
          </a:schemeClr>
        </a:solidFill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zh-TW" altLang="en-US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  <a:endParaRPr lang="zh-TW" altLang="en-US" sz="28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1B32D0-44EA-4FE4-AC88-7D3891580792}" type="par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321C2641-1518-4409-842F-827673151DC1}" type="sib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874FB527-0009-45D0-B6FC-B8873F8551B9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gm:t>
    </dgm:pt>
    <dgm:pt modelId="{727E5798-FC1E-4A96-9BCD-59A69F8726BD}" type="par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4A0B9BCA-FB4F-4F22-B69F-ACCAA2DFC2A7}" type="sib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5A3974AC-BC9C-4C40-ACD5-128CE6368F0E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gm:spPr>
      <dgm:t>
        <a:bodyPr/>
        <a:lstStyle/>
        <a:p>
          <a:r>
            <a:rPr lang="zh-TW" altLang="en-US" sz="28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gm:t>
    </dgm:pt>
    <dgm:pt modelId="{D514BCDB-4A81-452E-BA85-E4572B1BBBAB}" type="par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FFCD8581-521C-417D-AF79-1FCCD28C2D71}" type="sib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82D1DDC2-368A-415A-9D73-3B5F65786835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gm:t>
    </dgm:pt>
    <dgm:pt modelId="{433C6078-476C-4319-A166-906FE954184D}" type="sib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B3359534-103A-446F-A030-CD00DC754D6F}" type="par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C75E92A6-AE69-4B26-95CD-F5E6D309E06D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gm:t>
    </dgm:pt>
    <dgm:pt modelId="{626B2170-A450-42EC-B5C5-16F2DB0FFA92}" type="par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BBC0BF70-5D9C-4B07-9C5B-5C365E7623E9}" type="sib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4411DD20-4B5A-4999-B1B3-E74DDC424D7E}" type="pres">
      <dgm:prSet presAssocID="{81CFCEB2-4C74-43BA-B77E-324C69133BD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D6DF5FC-A744-4205-BB64-75AB2BF52787}" type="pres">
      <dgm:prSet presAssocID="{FF9FF834-11ED-41FC-B263-8B032B5B7698}" presName="composite" presStyleCnt="0"/>
      <dgm:spPr/>
    </dgm:pt>
    <dgm:pt modelId="{5BEB64CB-D935-4479-A665-2C2312F65E58}" type="pres">
      <dgm:prSet presAssocID="{FF9FF834-11ED-41FC-B263-8B032B5B7698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zh-TW" altLang="en-US"/>
        </a:p>
      </dgm:t>
    </dgm:pt>
    <dgm:pt modelId="{FDD0544E-3E47-468E-962C-76D9A7FA207F}" type="pres">
      <dgm:prSet presAssocID="{FF9FF834-11ED-41FC-B263-8B032B5B769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EBA45A-8CAB-4800-8DC5-6C91A13BD98A}" type="pres">
      <dgm:prSet presAssocID="{321C2641-1518-4409-842F-827673151DC1}" presName="spacing" presStyleCnt="0"/>
      <dgm:spPr/>
    </dgm:pt>
    <dgm:pt modelId="{DE2B3FF9-F3BA-4156-9223-C5A9E98E3D9C}" type="pres">
      <dgm:prSet presAssocID="{82D1DDC2-368A-415A-9D73-3B5F65786835}" presName="composite" presStyleCnt="0"/>
      <dgm:spPr/>
    </dgm:pt>
    <dgm:pt modelId="{7C863633-97EF-4ABA-BFD7-EB05CAA936F5}" type="pres">
      <dgm:prSet presAssocID="{82D1DDC2-368A-415A-9D73-3B5F65786835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zh-TW" altLang="en-US"/>
        </a:p>
      </dgm:t>
    </dgm:pt>
    <dgm:pt modelId="{A33BE060-B097-4256-B18E-7BF3C75E232B}" type="pres">
      <dgm:prSet presAssocID="{82D1DDC2-368A-415A-9D73-3B5F65786835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FB1BB4-ECA1-4985-9D66-8BB787A5EAB0}" type="pres">
      <dgm:prSet presAssocID="{433C6078-476C-4319-A166-906FE954184D}" presName="spacing" presStyleCnt="0"/>
      <dgm:spPr/>
    </dgm:pt>
    <dgm:pt modelId="{48BC33EC-08DA-4606-98A9-B371CAD497E8}" type="pres">
      <dgm:prSet presAssocID="{5A3974AC-BC9C-4C40-ACD5-128CE6368F0E}" presName="composite" presStyleCnt="0"/>
      <dgm:spPr/>
    </dgm:pt>
    <dgm:pt modelId="{2AAD89C6-D952-43B1-9EB2-CEBC13534377}" type="pres">
      <dgm:prSet presAssocID="{5A3974AC-BC9C-4C40-ACD5-128CE6368F0E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zh-TW" altLang="en-US"/>
        </a:p>
      </dgm:t>
    </dgm:pt>
    <dgm:pt modelId="{DDA252B4-FC32-4E6B-B0FF-38088A9782B5}" type="pres">
      <dgm:prSet presAssocID="{5A3974AC-BC9C-4C40-ACD5-128CE6368F0E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7FF63B-E560-4F2F-B3CE-35489713899A}" type="pres">
      <dgm:prSet presAssocID="{FFCD8581-521C-417D-AF79-1FCCD28C2D71}" presName="spacing" presStyleCnt="0"/>
      <dgm:spPr/>
    </dgm:pt>
    <dgm:pt modelId="{777F608C-F616-49C1-A4D8-C09CFA831B2F}" type="pres">
      <dgm:prSet presAssocID="{874FB527-0009-45D0-B6FC-B8873F8551B9}" presName="composite" presStyleCnt="0"/>
      <dgm:spPr/>
    </dgm:pt>
    <dgm:pt modelId="{31B1E8BC-D645-4204-A9A5-DFFE602ADE07}" type="pres">
      <dgm:prSet presAssocID="{874FB527-0009-45D0-B6FC-B8873F8551B9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TW" altLang="en-US"/>
        </a:p>
      </dgm:t>
    </dgm:pt>
    <dgm:pt modelId="{52ED38A6-72C3-4750-A637-866D61CAA054}" type="pres">
      <dgm:prSet presAssocID="{874FB527-0009-45D0-B6FC-B8873F8551B9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D26386-C2A4-4749-A14F-1C49410A7EEE}" type="pres">
      <dgm:prSet presAssocID="{4A0B9BCA-FB4F-4F22-B69F-ACCAA2DFC2A7}" presName="spacing" presStyleCnt="0"/>
      <dgm:spPr/>
    </dgm:pt>
    <dgm:pt modelId="{06099942-F503-4A5F-A1EB-07D872496C8B}" type="pres">
      <dgm:prSet presAssocID="{C75E92A6-AE69-4B26-95CD-F5E6D309E06D}" presName="composite" presStyleCnt="0"/>
      <dgm:spPr/>
    </dgm:pt>
    <dgm:pt modelId="{81CAE5D2-E813-47AB-A276-F9A520D8C2AD}" type="pres">
      <dgm:prSet presAssocID="{C75E92A6-AE69-4B26-95CD-F5E6D309E06D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zh-TW" altLang="en-US"/>
        </a:p>
      </dgm:t>
    </dgm:pt>
    <dgm:pt modelId="{1344AC16-E663-4254-8956-65933FD66D53}" type="pres">
      <dgm:prSet presAssocID="{C75E92A6-AE69-4B26-95CD-F5E6D309E06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EE11D53-A690-4785-897F-C72B80809648}" type="presOf" srcId="{FF9FF834-11ED-41FC-B263-8B032B5B7698}" destId="{FDD0544E-3E47-468E-962C-76D9A7FA207F}" srcOrd="0" destOrd="0" presId="urn:microsoft.com/office/officeart/2005/8/layout/vList3"/>
    <dgm:cxn modelId="{688EA1CA-34F9-4E8B-BC1D-D0CD7D8534F3}" srcId="{81CFCEB2-4C74-43BA-B77E-324C69133BDC}" destId="{FF9FF834-11ED-41FC-B263-8B032B5B7698}" srcOrd="0" destOrd="0" parTransId="{581B32D0-44EA-4FE4-AC88-7D3891580792}" sibTransId="{321C2641-1518-4409-842F-827673151DC1}"/>
    <dgm:cxn modelId="{D455C246-D6EE-4500-B03C-4BF918AA3BD9}" srcId="{81CFCEB2-4C74-43BA-B77E-324C69133BDC}" destId="{C75E92A6-AE69-4B26-95CD-F5E6D309E06D}" srcOrd="4" destOrd="0" parTransId="{626B2170-A450-42EC-B5C5-16F2DB0FFA92}" sibTransId="{BBC0BF70-5D9C-4B07-9C5B-5C365E7623E9}"/>
    <dgm:cxn modelId="{99C5069B-7F8A-4121-8708-D2E2630C9F6D}" type="presOf" srcId="{5A3974AC-BC9C-4C40-ACD5-128CE6368F0E}" destId="{DDA252B4-FC32-4E6B-B0FF-38088A9782B5}" srcOrd="0" destOrd="0" presId="urn:microsoft.com/office/officeart/2005/8/layout/vList3"/>
    <dgm:cxn modelId="{F719BD71-4445-4240-A3E6-0C0ADBCD200E}" type="presOf" srcId="{874FB527-0009-45D0-B6FC-B8873F8551B9}" destId="{52ED38A6-72C3-4750-A637-866D61CAA054}" srcOrd="0" destOrd="0" presId="urn:microsoft.com/office/officeart/2005/8/layout/vList3"/>
    <dgm:cxn modelId="{B8622228-13CF-4629-A5C7-F31DBCD4B57B}" srcId="{81CFCEB2-4C74-43BA-B77E-324C69133BDC}" destId="{874FB527-0009-45D0-B6FC-B8873F8551B9}" srcOrd="3" destOrd="0" parTransId="{727E5798-FC1E-4A96-9BCD-59A69F8726BD}" sibTransId="{4A0B9BCA-FB4F-4F22-B69F-ACCAA2DFC2A7}"/>
    <dgm:cxn modelId="{4948EEB8-2BF6-497C-9AE7-FF0C68DD7A08}" type="presOf" srcId="{82D1DDC2-368A-415A-9D73-3B5F65786835}" destId="{A33BE060-B097-4256-B18E-7BF3C75E232B}" srcOrd="0" destOrd="0" presId="urn:microsoft.com/office/officeart/2005/8/layout/vList3"/>
    <dgm:cxn modelId="{C196097A-FA4B-4D38-8ADC-58F0A47B3D81}" srcId="{81CFCEB2-4C74-43BA-B77E-324C69133BDC}" destId="{82D1DDC2-368A-415A-9D73-3B5F65786835}" srcOrd="1" destOrd="0" parTransId="{B3359534-103A-446F-A030-CD00DC754D6F}" sibTransId="{433C6078-476C-4319-A166-906FE954184D}"/>
    <dgm:cxn modelId="{282ABE83-CC40-4038-AC0C-715DE5B7E8A1}" type="presOf" srcId="{81CFCEB2-4C74-43BA-B77E-324C69133BDC}" destId="{4411DD20-4B5A-4999-B1B3-E74DDC424D7E}" srcOrd="0" destOrd="0" presId="urn:microsoft.com/office/officeart/2005/8/layout/vList3"/>
    <dgm:cxn modelId="{27885ED1-60DD-4A76-A02A-FDF1B4CAFB43}" type="presOf" srcId="{C75E92A6-AE69-4B26-95CD-F5E6D309E06D}" destId="{1344AC16-E663-4254-8956-65933FD66D53}" srcOrd="0" destOrd="0" presId="urn:microsoft.com/office/officeart/2005/8/layout/vList3"/>
    <dgm:cxn modelId="{39EAC784-F88D-4B9D-A4C1-415D62EBDB6B}" srcId="{81CFCEB2-4C74-43BA-B77E-324C69133BDC}" destId="{5A3974AC-BC9C-4C40-ACD5-128CE6368F0E}" srcOrd="2" destOrd="0" parTransId="{D514BCDB-4A81-452E-BA85-E4572B1BBBAB}" sibTransId="{FFCD8581-521C-417D-AF79-1FCCD28C2D71}"/>
    <dgm:cxn modelId="{BDE66453-8EE1-4965-B908-3C6AE8E00048}" type="presParOf" srcId="{4411DD20-4B5A-4999-B1B3-E74DDC424D7E}" destId="{0D6DF5FC-A744-4205-BB64-75AB2BF52787}" srcOrd="0" destOrd="0" presId="urn:microsoft.com/office/officeart/2005/8/layout/vList3"/>
    <dgm:cxn modelId="{F8FB71A5-7409-40BA-8231-0094BD56BC34}" type="presParOf" srcId="{0D6DF5FC-A744-4205-BB64-75AB2BF52787}" destId="{5BEB64CB-D935-4479-A665-2C2312F65E58}" srcOrd="0" destOrd="0" presId="urn:microsoft.com/office/officeart/2005/8/layout/vList3"/>
    <dgm:cxn modelId="{47B47D96-61F5-4542-B372-825BDD78C1F9}" type="presParOf" srcId="{0D6DF5FC-A744-4205-BB64-75AB2BF52787}" destId="{FDD0544E-3E47-468E-962C-76D9A7FA207F}" srcOrd="1" destOrd="0" presId="urn:microsoft.com/office/officeart/2005/8/layout/vList3"/>
    <dgm:cxn modelId="{A68CD502-0593-4234-AD02-1709CB268586}" type="presParOf" srcId="{4411DD20-4B5A-4999-B1B3-E74DDC424D7E}" destId="{60EBA45A-8CAB-4800-8DC5-6C91A13BD98A}" srcOrd="1" destOrd="0" presId="urn:microsoft.com/office/officeart/2005/8/layout/vList3"/>
    <dgm:cxn modelId="{7B1C3C51-A7FF-466A-ABE5-5B28A1279939}" type="presParOf" srcId="{4411DD20-4B5A-4999-B1B3-E74DDC424D7E}" destId="{DE2B3FF9-F3BA-4156-9223-C5A9E98E3D9C}" srcOrd="2" destOrd="0" presId="urn:microsoft.com/office/officeart/2005/8/layout/vList3"/>
    <dgm:cxn modelId="{41157637-041E-4561-8FD3-721E0BE99974}" type="presParOf" srcId="{DE2B3FF9-F3BA-4156-9223-C5A9E98E3D9C}" destId="{7C863633-97EF-4ABA-BFD7-EB05CAA936F5}" srcOrd="0" destOrd="0" presId="urn:microsoft.com/office/officeart/2005/8/layout/vList3"/>
    <dgm:cxn modelId="{422F7D4A-C635-4B25-9D97-9B20B1D1FA83}" type="presParOf" srcId="{DE2B3FF9-F3BA-4156-9223-C5A9E98E3D9C}" destId="{A33BE060-B097-4256-B18E-7BF3C75E232B}" srcOrd="1" destOrd="0" presId="urn:microsoft.com/office/officeart/2005/8/layout/vList3"/>
    <dgm:cxn modelId="{1D390301-5A8B-463A-98F2-EF3C06A29B06}" type="presParOf" srcId="{4411DD20-4B5A-4999-B1B3-E74DDC424D7E}" destId="{AEFB1BB4-ECA1-4985-9D66-8BB787A5EAB0}" srcOrd="3" destOrd="0" presId="urn:microsoft.com/office/officeart/2005/8/layout/vList3"/>
    <dgm:cxn modelId="{500FE35A-CCDF-430F-94B4-292F8749D67A}" type="presParOf" srcId="{4411DD20-4B5A-4999-B1B3-E74DDC424D7E}" destId="{48BC33EC-08DA-4606-98A9-B371CAD497E8}" srcOrd="4" destOrd="0" presId="urn:microsoft.com/office/officeart/2005/8/layout/vList3"/>
    <dgm:cxn modelId="{07BDD825-05E9-4F2F-BF40-27625913F45C}" type="presParOf" srcId="{48BC33EC-08DA-4606-98A9-B371CAD497E8}" destId="{2AAD89C6-D952-43B1-9EB2-CEBC13534377}" srcOrd="0" destOrd="0" presId="urn:microsoft.com/office/officeart/2005/8/layout/vList3"/>
    <dgm:cxn modelId="{16B2DA6E-0E4A-41A0-95B1-AE90E5673170}" type="presParOf" srcId="{48BC33EC-08DA-4606-98A9-B371CAD497E8}" destId="{DDA252B4-FC32-4E6B-B0FF-38088A9782B5}" srcOrd="1" destOrd="0" presId="urn:microsoft.com/office/officeart/2005/8/layout/vList3"/>
    <dgm:cxn modelId="{EF787D25-23DE-4345-827B-0E49DC706618}" type="presParOf" srcId="{4411DD20-4B5A-4999-B1B3-E74DDC424D7E}" destId="{507FF63B-E560-4F2F-B3CE-35489713899A}" srcOrd="5" destOrd="0" presId="urn:microsoft.com/office/officeart/2005/8/layout/vList3"/>
    <dgm:cxn modelId="{240B839E-AF80-405A-9B45-CA56CA49FCA0}" type="presParOf" srcId="{4411DD20-4B5A-4999-B1B3-E74DDC424D7E}" destId="{777F608C-F616-49C1-A4D8-C09CFA831B2F}" srcOrd="6" destOrd="0" presId="urn:microsoft.com/office/officeart/2005/8/layout/vList3"/>
    <dgm:cxn modelId="{ED135159-96A7-438D-9DDF-2100CB039BB4}" type="presParOf" srcId="{777F608C-F616-49C1-A4D8-C09CFA831B2F}" destId="{31B1E8BC-D645-4204-A9A5-DFFE602ADE07}" srcOrd="0" destOrd="0" presId="urn:microsoft.com/office/officeart/2005/8/layout/vList3"/>
    <dgm:cxn modelId="{F36DBE0A-F186-4175-9891-4EE07B515CFE}" type="presParOf" srcId="{777F608C-F616-49C1-A4D8-C09CFA831B2F}" destId="{52ED38A6-72C3-4750-A637-866D61CAA054}" srcOrd="1" destOrd="0" presId="urn:microsoft.com/office/officeart/2005/8/layout/vList3"/>
    <dgm:cxn modelId="{D6D024BC-972A-4531-A03D-67431BDEF98D}" type="presParOf" srcId="{4411DD20-4B5A-4999-B1B3-E74DDC424D7E}" destId="{29D26386-C2A4-4749-A14F-1C49410A7EEE}" srcOrd="7" destOrd="0" presId="urn:microsoft.com/office/officeart/2005/8/layout/vList3"/>
    <dgm:cxn modelId="{33600DA9-A9EE-4A35-80C4-F16BF63C86AB}" type="presParOf" srcId="{4411DD20-4B5A-4999-B1B3-E74DDC424D7E}" destId="{06099942-F503-4A5F-A1EB-07D872496C8B}" srcOrd="8" destOrd="0" presId="urn:microsoft.com/office/officeart/2005/8/layout/vList3"/>
    <dgm:cxn modelId="{50D05276-A810-4D95-B198-6D28F0D7879B}" type="presParOf" srcId="{06099942-F503-4A5F-A1EB-07D872496C8B}" destId="{81CAE5D2-E813-47AB-A276-F9A520D8C2AD}" srcOrd="0" destOrd="0" presId="urn:microsoft.com/office/officeart/2005/8/layout/vList3"/>
    <dgm:cxn modelId="{1DF1CC61-94F8-40EB-90F8-D618755C5E68}" type="presParOf" srcId="{06099942-F503-4A5F-A1EB-07D872496C8B}" destId="{1344AC16-E663-4254-8956-65933FD66D53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9CD024-E8D9-411B-8F18-84EF0E7E00B7}" type="doc">
      <dgm:prSet loTypeId="urn:microsoft.com/office/officeart/2005/8/layout/hProcess9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zh-TW" altLang="en-US"/>
        </a:p>
      </dgm:t>
    </dgm:pt>
    <dgm:pt modelId="{2C1D45CC-1F07-47C6-BB3F-D7B4D040DBC3}">
      <dgm:prSet phldrT="[文字]"/>
      <dgm:spPr>
        <a:xfrm>
          <a:off x="5066" y="1339348"/>
          <a:ext cx="1530913" cy="1785798"/>
        </a:xfrm>
        <a:prstGeom prst="roundRect">
          <a:avLst/>
        </a:prstGeom>
      </dgm:spPr>
      <dgm:t>
        <a:bodyPr/>
        <a:lstStyle/>
        <a:p>
          <a:r>
            <a: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產學合作</a:t>
          </a:r>
        </a:p>
      </dgm:t>
    </dgm:pt>
    <dgm:pt modelId="{0C7E388E-9726-4416-B23A-0451FB4D7F04}" type="parTrans" cxnId="{72DEB39B-3F42-42BA-A59B-2474141F24F3}">
      <dgm:prSet/>
      <dgm:spPr/>
      <dgm:t>
        <a:bodyPr/>
        <a:lstStyle/>
        <a:p>
          <a:endParaRPr lang="zh-TW" altLang="en-US"/>
        </a:p>
      </dgm:t>
    </dgm:pt>
    <dgm:pt modelId="{6E6DD0A6-4123-4B79-AB7D-7830D53FAC2E}" type="sibTrans" cxnId="{72DEB39B-3F42-42BA-A59B-2474141F24F3}">
      <dgm:prSet/>
      <dgm:spPr/>
      <dgm:t>
        <a:bodyPr/>
        <a:lstStyle/>
        <a:p>
          <a:endParaRPr lang="zh-TW" altLang="en-US"/>
        </a:p>
      </dgm:t>
    </dgm:pt>
    <dgm:pt modelId="{22081611-387A-4C9D-9576-9DB3FCEAC3CA}">
      <dgm:prSet phldrT="[文字]"/>
      <dgm:spPr>
        <a:xfrm>
          <a:off x="1690034" y="1339348"/>
          <a:ext cx="1530913" cy="1785798"/>
        </a:xfrm>
        <a:prstGeom prst="roundRect">
          <a:avLst/>
        </a:prstGeom>
      </dgm:spPr>
      <dgm:t>
        <a:bodyPr/>
        <a:lstStyle/>
        <a:p>
          <a:r>
            <a: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實習方式</a:t>
          </a:r>
        </a:p>
      </dgm:t>
    </dgm:pt>
    <dgm:pt modelId="{8F048B71-EFCD-4C36-A6D3-A7AF4ADC9454}" type="parTrans" cxnId="{5532E148-CF44-43D9-AE9E-9B25297483D8}">
      <dgm:prSet/>
      <dgm:spPr/>
      <dgm:t>
        <a:bodyPr/>
        <a:lstStyle/>
        <a:p>
          <a:endParaRPr lang="zh-TW" altLang="en-US"/>
        </a:p>
      </dgm:t>
    </dgm:pt>
    <dgm:pt modelId="{C6D2A94A-1D0F-4F96-8C2A-38745212A8DD}" type="sibTrans" cxnId="{5532E148-CF44-43D9-AE9E-9B25297483D8}">
      <dgm:prSet/>
      <dgm:spPr/>
      <dgm:t>
        <a:bodyPr/>
        <a:lstStyle/>
        <a:p>
          <a:endParaRPr lang="zh-TW" altLang="en-US"/>
        </a:p>
      </dgm:t>
    </dgm:pt>
    <dgm:pt modelId="{0AAD2B65-9298-4D83-A150-1326053DDA6C}">
      <dgm:prSet phldrT="[文字]"/>
      <dgm:spPr>
        <a:xfrm>
          <a:off x="3375003" y="1339348"/>
          <a:ext cx="1530913" cy="1785798"/>
        </a:xfrm>
        <a:prstGeom prst="roundRect">
          <a:avLst/>
        </a:prstGeom>
      </dgm:spPr>
      <dgm:t>
        <a:bodyPr/>
        <a:lstStyle/>
        <a:p>
          <a:r>
            <a: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實習培訓</a:t>
          </a:r>
        </a:p>
      </dgm:t>
    </dgm:pt>
    <dgm:pt modelId="{5CE08405-EFE4-411D-A9A3-D0E2CA9EA3A6}" type="parTrans" cxnId="{652FE4C6-C3C5-4258-BAFA-1A6BDA3949FA}">
      <dgm:prSet/>
      <dgm:spPr/>
      <dgm:t>
        <a:bodyPr/>
        <a:lstStyle/>
        <a:p>
          <a:endParaRPr lang="zh-TW" altLang="en-US"/>
        </a:p>
      </dgm:t>
    </dgm:pt>
    <dgm:pt modelId="{46035607-EDB8-41BE-AAB0-1A06699AB9F8}" type="sibTrans" cxnId="{652FE4C6-C3C5-4258-BAFA-1A6BDA3949FA}">
      <dgm:prSet/>
      <dgm:spPr/>
      <dgm:t>
        <a:bodyPr/>
        <a:lstStyle/>
        <a:p>
          <a:endParaRPr lang="zh-TW" altLang="en-US"/>
        </a:p>
      </dgm:t>
    </dgm:pt>
    <dgm:pt modelId="{CA53799A-43C4-4574-9677-BB9882D92881}">
      <dgm:prSet phldrT="[文字]"/>
      <dgm:spPr>
        <a:xfrm>
          <a:off x="5059971" y="1339348"/>
          <a:ext cx="1530913" cy="1785798"/>
        </a:xfrm>
        <a:prstGeom prst="roundRect">
          <a:avLst/>
        </a:prstGeom>
      </dgm:spPr>
      <dgm:t>
        <a:bodyPr/>
        <a:lstStyle/>
        <a:p>
          <a:r>
            <a: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聘用培訓</a:t>
          </a:r>
        </a:p>
      </dgm:t>
    </dgm:pt>
    <dgm:pt modelId="{174EF280-42FB-46B8-9236-5AB9897F5C12}" type="parTrans" cxnId="{D3DE43F2-BCDD-4628-8EE7-662A5598A426}">
      <dgm:prSet/>
      <dgm:spPr/>
      <dgm:t>
        <a:bodyPr/>
        <a:lstStyle/>
        <a:p>
          <a:endParaRPr lang="zh-TW" altLang="en-US"/>
        </a:p>
      </dgm:t>
    </dgm:pt>
    <dgm:pt modelId="{F357B2EE-7B47-440A-8350-9A5D654B66F9}" type="sibTrans" cxnId="{D3DE43F2-BCDD-4628-8EE7-662A5598A426}">
      <dgm:prSet/>
      <dgm:spPr/>
      <dgm:t>
        <a:bodyPr/>
        <a:lstStyle/>
        <a:p>
          <a:endParaRPr lang="zh-TW" altLang="en-US"/>
        </a:p>
      </dgm:t>
    </dgm:pt>
    <dgm:pt modelId="{15266200-6BA3-440C-83A8-4FCF1FE72E0A}">
      <dgm:prSet phldrT="[文字]"/>
      <dgm:spPr>
        <a:xfrm>
          <a:off x="6744939" y="1339348"/>
          <a:ext cx="1530913" cy="1785798"/>
        </a:xfrm>
        <a:prstGeom prst="roundRect">
          <a:avLst/>
        </a:prstGeom>
      </dgm:spPr>
      <dgm:t>
        <a:bodyPr/>
        <a:lstStyle/>
        <a:p>
          <a:r>
            <a:rPr lang="zh-TW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績效考核</a:t>
          </a:r>
        </a:p>
      </dgm:t>
    </dgm:pt>
    <dgm:pt modelId="{E3233145-D0E9-4503-B2AF-43277D49017F}" type="parTrans" cxnId="{A53DE3AD-1727-4231-9394-E018AF3BBF4A}">
      <dgm:prSet/>
      <dgm:spPr/>
      <dgm:t>
        <a:bodyPr/>
        <a:lstStyle/>
        <a:p>
          <a:endParaRPr lang="zh-TW" altLang="en-US"/>
        </a:p>
      </dgm:t>
    </dgm:pt>
    <dgm:pt modelId="{FA600929-5C93-424E-9469-2EB766AE6740}" type="sibTrans" cxnId="{A53DE3AD-1727-4231-9394-E018AF3BBF4A}">
      <dgm:prSet/>
      <dgm:spPr/>
      <dgm:t>
        <a:bodyPr/>
        <a:lstStyle/>
        <a:p>
          <a:endParaRPr lang="zh-TW" altLang="en-US"/>
        </a:p>
      </dgm:t>
    </dgm:pt>
    <dgm:pt modelId="{ACD9E9DF-C924-4FC2-9BA6-D9DFC994B657}" type="pres">
      <dgm:prSet presAssocID="{979CD024-E8D9-411B-8F18-84EF0E7E00B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D3F9B02-B3F0-4776-A24F-B6ACCCE20D94}" type="pres">
      <dgm:prSet presAssocID="{979CD024-E8D9-411B-8F18-84EF0E7E00B7}" presName="arrow" presStyleLbl="bgShp" presStyleIdx="0" presStyleCnt="1" custScaleX="117647" custLinFactNeighborX="0" custLinFactNeighborY="-8556"/>
      <dgm:spPr>
        <a:xfrm>
          <a:off x="2" y="0"/>
          <a:ext cx="8280915" cy="4464495"/>
        </a:xfrm>
        <a:prstGeom prst="rightArrow">
          <a:avLst/>
        </a:prstGeom>
      </dgm:spPr>
    </dgm:pt>
    <dgm:pt modelId="{7A510B19-D768-46A9-A554-94AFFBE8D0B8}" type="pres">
      <dgm:prSet presAssocID="{979CD024-E8D9-411B-8F18-84EF0E7E00B7}" presName="linearProcess" presStyleCnt="0"/>
      <dgm:spPr/>
    </dgm:pt>
    <dgm:pt modelId="{647EB231-F0E1-4200-868E-7BEE75E6FD39}" type="pres">
      <dgm:prSet presAssocID="{2C1D45CC-1F07-47C6-BB3F-D7B4D040DBC3}" presName="text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7AEDF2C-DD19-4D98-9490-FA299D2A156A}" type="pres">
      <dgm:prSet presAssocID="{6E6DD0A6-4123-4B79-AB7D-7830D53FAC2E}" presName="sibTrans" presStyleCnt="0"/>
      <dgm:spPr/>
    </dgm:pt>
    <dgm:pt modelId="{CABFD46C-AA69-4F4C-A3FA-4374DB51E771}" type="pres">
      <dgm:prSet presAssocID="{22081611-387A-4C9D-9576-9DB3FCEAC3CA}" presName="text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95B4E288-52DE-46DF-B56F-A9959C2EC0DD}" type="pres">
      <dgm:prSet presAssocID="{C6D2A94A-1D0F-4F96-8C2A-38745212A8DD}" presName="sibTrans" presStyleCnt="0"/>
      <dgm:spPr/>
    </dgm:pt>
    <dgm:pt modelId="{A226C50B-0F25-4AB4-8225-F41FA7657D22}" type="pres">
      <dgm:prSet presAssocID="{0AAD2B65-9298-4D83-A150-1326053DDA6C}" presName="text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081EF7C0-F19C-44D3-82BE-0F4CA59B0A61}" type="pres">
      <dgm:prSet presAssocID="{46035607-EDB8-41BE-AAB0-1A06699AB9F8}" presName="sibTrans" presStyleCnt="0"/>
      <dgm:spPr/>
    </dgm:pt>
    <dgm:pt modelId="{5F9EBCA4-593A-43EA-90DC-3B317F7F5110}" type="pres">
      <dgm:prSet presAssocID="{CA53799A-43C4-4574-9677-BB9882D92881}" presName="text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BF40303-ACA6-4C33-A5F9-6E68679DC2F2}" type="pres">
      <dgm:prSet presAssocID="{F357B2EE-7B47-440A-8350-9A5D654B66F9}" presName="sibTrans" presStyleCnt="0"/>
      <dgm:spPr/>
    </dgm:pt>
    <dgm:pt modelId="{4D8A3133-D1A3-49B2-890F-75A984935C98}" type="pres">
      <dgm:prSet presAssocID="{15266200-6BA3-440C-83A8-4FCF1FE72E0A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532E148-CF44-43D9-AE9E-9B25297483D8}" srcId="{979CD024-E8D9-411B-8F18-84EF0E7E00B7}" destId="{22081611-387A-4C9D-9576-9DB3FCEAC3CA}" srcOrd="1" destOrd="0" parTransId="{8F048B71-EFCD-4C36-A6D3-A7AF4ADC9454}" sibTransId="{C6D2A94A-1D0F-4F96-8C2A-38745212A8DD}"/>
    <dgm:cxn modelId="{3950DB42-D1E9-45AA-996F-C63BD5710514}" type="presOf" srcId="{0AAD2B65-9298-4D83-A150-1326053DDA6C}" destId="{A226C50B-0F25-4AB4-8225-F41FA7657D22}" srcOrd="0" destOrd="0" presId="urn:microsoft.com/office/officeart/2005/8/layout/hProcess9"/>
    <dgm:cxn modelId="{A53DE3AD-1727-4231-9394-E018AF3BBF4A}" srcId="{979CD024-E8D9-411B-8F18-84EF0E7E00B7}" destId="{15266200-6BA3-440C-83A8-4FCF1FE72E0A}" srcOrd="4" destOrd="0" parTransId="{E3233145-D0E9-4503-B2AF-43277D49017F}" sibTransId="{FA600929-5C93-424E-9469-2EB766AE6740}"/>
    <dgm:cxn modelId="{47C0D095-63A6-49D3-8C1E-2A301266663E}" type="presOf" srcId="{979CD024-E8D9-411B-8F18-84EF0E7E00B7}" destId="{ACD9E9DF-C924-4FC2-9BA6-D9DFC994B657}" srcOrd="0" destOrd="0" presId="urn:microsoft.com/office/officeart/2005/8/layout/hProcess9"/>
    <dgm:cxn modelId="{652FE4C6-C3C5-4258-BAFA-1A6BDA3949FA}" srcId="{979CD024-E8D9-411B-8F18-84EF0E7E00B7}" destId="{0AAD2B65-9298-4D83-A150-1326053DDA6C}" srcOrd="2" destOrd="0" parTransId="{5CE08405-EFE4-411D-A9A3-D0E2CA9EA3A6}" sibTransId="{46035607-EDB8-41BE-AAB0-1A06699AB9F8}"/>
    <dgm:cxn modelId="{54498F86-E89B-4360-8C4D-AE4C23C505DC}" type="presOf" srcId="{22081611-387A-4C9D-9576-9DB3FCEAC3CA}" destId="{CABFD46C-AA69-4F4C-A3FA-4374DB51E771}" srcOrd="0" destOrd="0" presId="urn:microsoft.com/office/officeart/2005/8/layout/hProcess9"/>
    <dgm:cxn modelId="{3ADFCC35-822C-4339-BDD9-B089B3A4A72D}" type="presOf" srcId="{2C1D45CC-1F07-47C6-BB3F-D7B4D040DBC3}" destId="{647EB231-F0E1-4200-868E-7BEE75E6FD39}" srcOrd="0" destOrd="0" presId="urn:microsoft.com/office/officeart/2005/8/layout/hProcess9"/>
    <dgm:cxn modelId="{72DEB39B-3F42-42BA-A59B-2474141F24F3}" srcId="{979CD024-E8D9-411B-8F18-84EF0E7E00B7}" destId="{2C1D45CC-1F07-47C6-BB3F-D7B4D040DBC3}" srcOrd="0" destOrd="0" parTransId="{0C7E388E-9726-4416-B23A-0451FB4D7F04}" sibTransId="{6E6DD0A6-4123-4B79-AB7D-7830D53FAC2E}"/>
    <dgm:cxn modelId="{ED9EB2EB-2982-4AB4-9033-49990FBB6A8D}" type="presOf" srcId="{CA53799A-43C4-4574-9677-BB9882D92881}" destId="{5F9EBCA4-593A-43EA-90DC-3B317F7F5110}" srcOrd="0" destOrd="0" presId="urn:microsoft.com/office/officeart/2005/8/layout/hProcess9"/>
    <dgm:cxn modelId="{879C43C6-80E4-4320-B789-6705510640EF}" type="presOf" srcId="{15266200-6BA3-440C-83A8-4FCF1FE72E0A}" destId="{4D8A3133-D1A3-49B2-890F-75A984935C98}" srcOrd="0" destOrd="0" presId="urn:microsoft.com/office/officeart/2005/8/layout/hProcess9"/>
    <dgm:cxn modelId="{D3DE43F2-BCDD-4628-8EE7-662A5598A426}" srcId="{979CD024-E8D9-411B-8F18-84EF0E7E00B7}" destId="{CA53799A-43C4-4574-9677-BB9882D92881}" srcOrd="3" destOrd="0" parTransId="{174EF280-42FB-46B8-9236-5AB9897F5C12}" sibTransId="{F357B2EE-7B47-440A-8350-9A5D654B66F9}"/>
    <dgm:cxn modelId="{0B04129F-0A85-4E62-93DB-66FE97505F34}" type="presParOf" srcId="{ACD9E9DF-C924-4FC2-9BA6-D9DFC994B657}" destId="{5D3F9B02-B3F0-4776-A24F-B6ACCCE20D94}" srcOrd="0" destOrd="0" presId="urn:microsoft.com/office/officeart/2005/8/layout/hProcess9"/>
    <dgm:cxn modelId="{F32809D3-E51D-400E-85CC-B19246234873}" type="presParOf" srcId="{ACD9E9DF-C924-4FC2-9BA6-D9DFC994B657}" destId="{7A510B19-D768-46A9-A554-94AFFBE8D0B8}" srcOrd="1" destOrd="0" presId="urn:microsoft.com/office/officeart/2005/8/layout/hProcess9"/>
    <dgm:cxn modelId="{96ACD90A-9246-4A79-9408-0679CE052DCA}" type="presParOf" srcId="{7A510B19-D768-46A9-A554-94AFFBE8D0B8}" destId="{647EB231-F0E1-4200-868E-7BEE75E6FD39}" srcOrd="0" destOrd="0" presId="urn:microsoft.com/office/officeart/2005/8/layout/hProcess9"/>
    <dgm:cxn modelId="{6FDA4DE2-2990-4B8F-83B1-769FA59A25FC}" type="presParOf" srcId="{7A510B19-D768-46A9-A554-94AFFBE8D0B8}" destId="{17AEDF2C-DD19-4D98-9490-FA299D2A156A}" srcOrd="1" destOrd="0" presId="urn:microsoft.com/office/officeart/2005/8/layout/hProcess9"/>
    <dgm:cxn modelId="{6DB492C9-81D1-47CA-A0C4-8A53EB45B29B}" type="presParOf" srcId="{7A510B19-D768-46A9-A554-94AFFBE8D0B8}" destId="{CABFD46C-AA69-4F4C-A3FA-4374DB51E771}" srcOrd="2" destOrd="0" presId="urn:microsoft.com/office/officeart/2005/8/layout/hProcess9"/>
    <dgm:cxn modelId="{0528CB0E-63F6-40BD-B8B9-54CC606B561A}" type="presParOf" srcId="{7A510B19-D768-46A9-A554-94AFFBE8D0B8}" destId="{95B4E288-52DE-46DF-B56F-A9959C2EC0DD}" srcOrd="3" destOrd="0" presId="urn:microsoft.com/office/officeart/2005/8/layout/hProcess9"/>
    <dgm:cxn modelId="{884CB68D-10C8-480E-AF05-BDA5110EB9A3}" type="presParOf" srcId="{7A510B19-D768-46A9-A554-94AFFBE8D0B8}" destId="{A226C50B-0F25-4AB4-8225-F41FA7657D22}" srcOrd="4" destOrd="0" presId="urn:microsoft.com/office/officeart/2005/8/layout/hProcess9"/>
    <dgm:cxn modelId="{D01F1D62-51C6-4251-9154-C7EE6EE9E7E6}" type="presParOf" srcId="{7A510B19-D768-46A9-A554-94AFFBE8D0B8}" destId="{081EF7C0-F19C-44D3-82BE-0F4CA59B0A61}" srcOrd="5" destOrd="0" presId="urn:microsoft.com/office/officeart/2005/8/layout/hProcess9"/>
    <dgm:cxn modelId="{98360561-B760-4C9A-A38C-DAC33E4AB048}" type="presParOf" srcId="{7A510B19-D768-46A9-A554-94AFFBE8D0B8}" destId="{5F9EBCA4-593A-43EA-90DC-3B317F7F5110}" srcOrd="6" destOrd="0" presId="urn:microsoft.com/office/officeart/2005/8/layout/hProcess9"/>
    <dgm:cxn modelId="{5DCBCE2E-5C8F-422B-8854-C81DEA7F7DB2}" type="presParOf" srcId="{7A510B19-D768-46A9-A554-94AFFBE8D0B8}" destId="{DBF40303-ACA6-4C33-A5F9-6E68679DC2F2}" srcOrd="7" destOrd="0" presId="urn:microsoft.com/office/officeart/2005/8/layout/hProcess9"/>
    <dgm:cxn modelId="{51D3338F-D580-4B1F-900E-5D2BA06B4D78}" type="presParOf" srcId="{7A510B19-D768-46A9-A554-94AFFBE8D0B8}" destId="{4D8A3133-D1A3-49B2-890F-75A984935C9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07A249-0373-41C9-9B0D-074B3C71843B}" type="doc">
      <dgm:prSet loTypeId="urn:microsoft.com/office/officeart/2005/8/layout/hierarchy2" loCatId="hierarchy" qsTypeId="urn:microsoft.com/office/officeart/2005/8/quickstyle/simple1" qsCatId="simple" csTypeId="urn:microsoft.com/office/officeart/2005/8/colors/accent6_2" csCatId="accent6" phldr="1"/>
      <dgm:spPr/>
    </dgm:pt>
    <dgm:pt modelId="{427708CA-90B0-4062-B37B-CEBCF6CB0023}">
      <dgm:prSet phldrT="[文字]" custT="1"/>
      <dgm:spPr/>
      <dgm:t>
        <a:bodyPr/>
        <a:lstStyle/>
        <a:p>
          <a:r>
            <a:rPr lang="zh-TW" altLang="en-US" sz="2400" dirty="0" smtClean="0">
              <a:solidFill>
                <a:schemeClr val="tx1"/>
              </a:solidFill>
            </a:rPr>
            <a:t>大四下</a:t>
          </a:r>
          <a:endParaRPr lang="zh-TW" altLang="en-US" sz="2400" dirty="0">
            <a:solidFill>
              <a:schemeClr val="tx1"/>
            </a:solidFill>
          </a:endParaRPr>
        </a:p>
      </dgm:t>
    </dgm:pt>
    <dgm:pt modelId="{5F56AFCC-6607-46DB-940E-CB4BB3BD93F6}" type="parTrans" cxnId="{10D4906F-D3AE-4E11-B7A3-D1656A190E84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D271AA8C-7EC0-4B5B-86FA-25B1A543CF76}" type="sibTrans" cxnId="{10D4906F-D3AE-4E11-B7A3-D1656A190E84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C043A845-D420-44D8-9FC0-8B4FB7CA0D86}">
      <dgm:prSet phldrT="[文字]" custT="1"/>
      <dgm:spPr/>
      <dgm:t>
        <a:bodyPr/>
        <a:lstStyle/>
        <a:p>
          <a:r>
            <a:rPr lang="en-US" altLang="zh-TW" sz="2400" dirty="0" smtClean="0">
              <a:solidFill>
                <a:schemeClr val="tx1"/>
              </a:solidFill>
              <a:latin typeface="+mn-ea"/>
              <a:ea typeface="+mn-ea"/>
            </a:rPr>
            <a:t>3-4</a:t>
          </a:r>
          <a:r>
            <a:rPr lang="zh-TW" altLang="en-US" sz="2400" dirty="0" smtClean="0">
              <a:solidFill>
                <a:schemeClr val="tx1"/>
              </a:solidFill>
              <a:latin typeface="+mn-ea"/>
              <a:ea typeface="+mn-ea"/>
            </a:rPr>
            <a:t>月課程培訓</a:t>
          </a:r>
          <a:r>
            <a:rPr lang="en-US" altLang="zh-TW" sz="2400" dirty="0" smtClean="0">
              <a:solidFill>
                <a:schemeClr val="tx1"/>
              </a:solidFill>
              <a:latin typeface="+mn-ea"/>
              <a:ea typeface="+mn-ea"/>
            </a:rPr>
            <a:t>(</a:t>
          </a:r>
          <a:r>
            <a:rPr lang="zh-TW" altLang="en-US" sz="2400" dirty="0" smtClean="0">
              <a:solidFill>
                <a:schemeClr val="tx1"/>
              </a:solidFill>
              <a:latin typeface="+mn-ea"/>
              <a:ea typeface="+mn-ea"/>
            </a:rPr>
            <a:t>實習</a:t>
          </a:r>
          <a:r>
            <a:rPr lang="en-US" altLang="zh-TW" sz="2400" dirty="0" smtClean="0">
              <a:solidFill>
                <a:schemeClr val="tx1"/>
              </a:solidFill>
              <a:latin typeface="+mn-ea"/>
              <a:ea typeface="+mn-ea"/>
            </a:rPr>
            <a:t>)</a:t>
          </a:r>
          <a:endParaRPr lang="zh-TW" altLang="en-US" sz="2400" dirty="0">
            <a:solidFill>
              <a:schemeClr val="tx1"/>
            </a:solidFill>
            <a:latin typeface="+mn-ea"/>
            <a:ea typeface="+mn-ea"/>
          </a:endParaRPr>
        </a:p>
      </dgm:t>
    </dgm:pt>
    <dgm:pt modelId="{67885BA9-EDA6-48EB-9A7B-EA70E1E9114F}" type="parTrans" cxnId="{28BD2A28-A447-486F-A29D-5411B1B0CA12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CCB7E0AA-D986-42CE-9A5E-E6EE26E86886}" type="sibTrans" cxnId="{28BD2A28-A447-486F-A29D-5411B1B0CA12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D2B4A925-DDE9-43B4-A094-333B08499C2B}">
      <dgm:prSet phldrT="[文字]" custT="1"/>
      <dgm:spPr/>
      <dgm:t>
        <a:bodyPr/>
        <a:lstStyle/>
        <a:p>
          <a:r>
            <a:rPr lang="zh-TW" altLang="en-US" sz="2400" dirty="0" smtClean="0">
              <a:solidFill>
                <a:schemeClr val="tx1"/>
              </a:solidFill>
              <a:latin typeface="+mn-ea"/>
              <a:ea typeface="+mn-ea"/>
            </a:rPr>
            <a:t>實習優異者   提前就業</a:t>
          </a:r>
          <a:endParaRPr lang="zh-TW" altLang="en-US" sz="2400" dirty="0">
            <a:solidFill>
              <a:schemeClr val="tx1"/>
            </a:solidFill>
            <a:latin typeface="+mn-ea"/>
            <a:ea typeface="+mn-ea"/>
          </a:endParaRPr>
        </a:p>
      </dgm:t>
    </dgm:pt>
    <dgm:pt modelId="{47C9E4C0-BC54-4151-ACF7-CD16D21664ED}" type="parTrans" cxnId="{F7968DCA-EA46-47DA-ABC4-B1D0B6E71E6B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DBD50FC5-B10D-41E9-BC72-51D250CFF680}" type="sibTrans" cxnId="{F7968DCA-EA46-47DA-ABC4-B1D0B6E71E6B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8B0BA373-65EA-4BBD-A519-F081141A21F3}">
      <dgm:prSet phldrT="[文字]" custT="1"/>
      <dgm:spPr/>
      <dgm:t>
        <a:bodyPr/>
        <a:lstStyle/>
        <a:p>
          <a:r>
            <a:rPr lang="zh-TW" altLang="en-US" sz="2400" dirty="0" smtClean="0">
              <a:solidFill>
                <a:schemeClr val="tx1"/>
              </a:solidFill>
              <a:latin typeface="+mn-ea"/>
              <a:ea typeface="+mn-ea"/>
            </a:rPr>
            <a:t>實習至</a:t>
          </a:r>
          <a:r>
            <a:rPr lang="en-US" altLang="zh-TW" sz="2400" dirty="0" smtClean="0">
              <a:solidFill>
                <a:schemeClr val="tx1"/>
              </a:solidFill>
              <a:latin typeface="+mn-ea"/>
              <a:ea typeface="+mn-ea"/>
            </a:rPr>
            <a:t>6</a:t>
          </a:r>
          <a:r>
            <a:rPr lang="zh-TW" altLang="en-US" sz="2400" dirty="0" smtClean="0">
              <a:solidFill>
                <a:schemeClr val="tx1"/>
              </a:solidFill>
              <a:latin typeface="+mn-ea"/>
              <a:ea typeface="+mn-ea"/>
            </a:rPr>
            <a:t>月底</a:t>
          </a:r>
          <a:endParaRPr lang="zh-TW" altLang="en-US" sz="2400" dirty="0">
            <a:solidFill>
              <a:schemeClr val="tx1"/>
            </a:solidFill>
            <a:latin typeface="+mn-ea"/>
            <a:ea typeface="+mn-ea"/>
          </a:endParaRPr>
        </a:p>
      </dgm:t>
    </dgm:pt>
    <dgm:pt modelId="{22D255AA-C5F2-41D4-8ED0-132A33351E14}" type="parTrans" cxnId="{0240731A-41AD-4518-A879-70FD34BD5791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ED996CD-F95A-4007-A248-EEC65A37B793}" type="sibTrans" cxnId="{0240731A-41AD-4518-A879-70FD34BD5791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855CC2F5-BA81-4A7B-875B-99BCDD7C7631}" type="pres">
      <dgm:prSet presAssocID="{7C07A249-0373-41C9-9B0D-074B3C71843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AC80832-A469-44AD-8E9F-F3D2E9597B49}" type="pres">
      <dgm:prSet presAssocID="{427708CA-90B0-4062-B37B-CEBCF6CB0023}" presName="root1" presStyleCnt="0"/>
      <dgm:spPr/>
    </dgm:pt>
    <dgm:pt modelId="{9A44E818-1AA0-41E7-A563-FBC165A49F2C}" type="pres">
      <dgm:prSet presAssocID="{427708CA-90B0-4062-B37B-CEBCF6CB002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B0C16BF-059F-4721-A73A-388971C057AA}" type="pres">
      <dgm:prSet presAssocID="{427708CA-90B0-4062-B37B-CEBCF6CB0023}" presName="level2hierChild" presStyleCnt="0"/>
      <dgm:spPr/>
    </dgm:pt>
    <dgm:pt modelId="{844B48A3-87E1-406A-98FF-67666D3FB24E}" type="pres">
      <dgm:prSet presAssocID="{67885BA9-EDA6-48EB-9A7B-EA70E1E9114F}" presName="conn2-1" presStyleLbl="parChTrans1D2" presStyleIdx="0" presStyleCnt="1"/>
      <dgm:spPr/>
      <dgm:t>
        <a:bodyPr/>
        <a:lstStyle/>
        <a:p>
          <a:endParaRPr lang="zh-TW" altLang="en-US"/>
        </a:p>
      </dgm:t>
    </dgm:pt>
    <dgm:pt modelId="{941CAF04-F121-4EA6-89D0-9E9565A658C6}" type="pres">
      <dgm:prSet presAssocID="{67885BA9-EDA6-48EB-9A7B-EA70E1E9114F}" presName="connTx" presStyleLbl="parChTrans1D2" presStyleIdx="0" presStyleCnt="1"/>
      <dgm:spPr/>
      <dgm:t>
        <a:bodyPr/>
        <a:lstStyle/>
        <a:p>
          <a:endParaRPr lang="zh-TW" altLang="en-US"/>
        </a:p>
      </dgm:t>
    </dgm:pt>
    <dgm:pt modelId="{81677414-9802-41F0-8C5C-C9FDD77E2B6F}" type="pres">
      <dgm:prSet presAssocID="{C043A845-D420-44D8-9FC0-8B4FB7CA0D86}" presName="root2" presStyleCnt="0"/>
      <dgm:spPr/>
    </dgm:pt>
    <dgm:pt modelId="{9491CE24-5A56-4423-B0A8-15D0B6AC6750}" type="pres">
      <dgm:prSet presAssocID="{C043A845-D420-44D8-9FC0-8B4FB7CA0D86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B2007FD-E696-48A8-BDFE-DC505DF56D50}" type="pres">
      <dgm:prSet presAssocID="{C043A845-D420-44D8-9FC0-8B4FB7CA0D86}" presName="level3hierChild" presStyleCnt="0"/>
      <dgm:spPr/>
    </dgm:pt>
    <dgm:pt modelId="{2E46D5D1-F8B1-4F4A-B065-AFBF13C3A2E4}" type="pres">
      <dgm:prSet presAssocID="{47C9E4C0-BC54-4151-ACF7-CD16D21664ED}" presName="conn2-1" presStyleLbl="parChTrans1D3" presStyleIdx="0" presStyleCnt="2"/>
      <dgm:spPr/>
      <dgm:t>
        <a:bodyPr/>
        <a:lstStyle/>
        <a:p>
          <a:endParaRPr lang="zh-TW" altLang="en-US"/>
        </a:p>
      </dgm:t>
    </dgm:pt>
    <dgm:pt modelId="{F3FEA980-D144-416E-8450-01AEF3841BA4}" type="pres">
      <dgm:prSet presAssocID="{47C9E4C0-BC54-4151-ACF7-CD16D21664ED}" presName="connTx" presStyleLbl="parChTrans1D3" presStyleIdx="0" presStyleCnt="2"/>
      <dgm:spPr/>
      <dgm:t>
        <a:bodyPr/>
        <a:lstStyle/>
        <a:p>
          <a:endParaRPr lang="zh-TW" altLang="en-US"/>
        </a:p>
      </dgm:t>
    </dgm:pt>
    <dgm:pt modelId="{921C6729-AA62-4AF5-A6C4-1A9BAD296AB4}" type="pres">
      <dgm:prSet presAssocID="{D2B4A925-DDE9-43B4-A094-333B08499C2B}" presName="root2" presStyleCnt="0"/>
      <dgm:spPr/>
    </dgm:pt>
    <dgm:pt modelId="{E61C14FF-A545-4361-B6C3-5F1F9BFE2DB6}" type="pres">
      <dgm:prSet presAssocID="{D2B4A925-DDE9-43B4-A094-333B08499C2B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9E08CBA-5DE0-4F3E-9B3A-1F7D28415957}" type="pres">
      <dgm:prSet presAssocID="{D2B4A925-DDE9-43B4-A094-333B08499C2B}" presName="level3hierChild" presStyleCnt="0"/>
      <dgm:spPr/>
    </dgm:pt>
    <dgm:pt modelId="{6840CABE-B074-4051-A58A-8FBA686FAFD6}" type="pres">
      <dgm:prSet presAssocID="{22D255AA-C5F2-41D4-8ED0-132A33351E14}" presName="conn2-1" presStyleLbl="parChTrans1D3" presStyleIdx="1" presStyleCnt="2"/>
      <dgm:spPr/>
      <dgm:t>
        <a:bodyPr/>
        <a:lstStyle/>
        <a:p>
          <a:endParaRPr lang="zh-TW" altLang="en-US"/>
        </a:p>
      </dgm:t>
    </dgm:pt>
    <dgm:pt modelId="{C0409477-F306-4453-8D90-C7D0404427BE}" type="pres">
      <dgm:prSet presAssocID="{22D255AA-C5F2-41D4-8ED0-132A33351E14}" presName="connTx" presStyleLbl="parChTrans1D3" presStyleIdx="1" presStyleCnt="2"/>
      <dgm:spPr/>
      <dgm:t>
        <a:bodyPr/>
        <a:lstStyle/>
        <a:p>
          <a:endParaRPr lang="zh-TW" altLang="en-US"/>
        </a:p>
      </dgm:t>
    </dgm:pt>
    <dgm:pt modelId="{6CE3CA0F-D711-46DA-8054-3DBB0BABD3B3}" type="pres">
      <dgm:prSet presAssocID="{8B0BA373-65EA-4BBD-A519-F081141A21F3}" presName="root2" presStyleCnt="0"/>
      <dgm:spPr/>
    </dgm:pt>
    <dgm:pt modelId="{4C3E8F60-FF10-4152-9D23-11E84CFBA2F1}" type="pres">
      <dgm:prSet presAssocID="{8B0BA373-65EA-4BBD-A519-F081141A21F3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E33A26F-5494-4FD2-9EB3-118A89A0E7B4}" type="pres">
      <dgm:prSet presAssocID="{8B0BA373-65EA-4BBD-A519-F081141A21F3}" presName="level3hierChild" presStyleCnt="0"/>
      <dgm:spPr/>
    </dgm:pt>
  </dgm:ptLst>
  <dgm:cxnLst>
    <dgm:cxn modelId="{787880FA-EF9D-42F2-BD4D-94CE83AB597C}" type="presOf" srcId="{22D255AA-C5F2-41D4-8ED0-132A33351E14}" destId="{6840CABE-B074-4051-A58A-8FBA686FAFD6}" srcOrd="0" destOrd="0" presId="urn:microsoft.com/office/officeart/2005/8/layout/hierarchy2"/>
    <dgm:cxn modelId="{0240731A-41AD-4518-A879-70FD34BD5791}" srcId="{C043A845-D420-44D8-9FC0-8B4FB7CA0D86}" destId="{8B0BA373-65EA-4BBD-A519-F081141A21F3}" srcOrd="1" destOrd="0" parTransId="{22D255AA-C5F2-41D4-8ED0-132A33351E14}" sibTransId="{2ED996CD-F95A-4007-A248-EEC65A37B793}"/>
    <dgm:cxn modelId="{C0D9D1B4-F50C-46CF-B1CD-918819C84DCD}" type="presOf" srcId="{427708CA-90B0-4062-B37B-CEBCF6CB0023}" destId="{9A44E818-1AA0-41E7-A563-FBC165A49F2C}" srcOrd="0" destOrd="0" presId="urn:microsoft.com/office/officeart/2005/8/layout/hierarchy2"/>
    <dgm:cxn modelId="{F7968DCA-EA46-47DA-ABC4-B1D0B6E71E6B}" srcId="{C043A845-D420-44D8-9FC0-8B4FB7CA0D86}" destId="{D2B4A925-DDE9-43B4-A094-333B08499C2B}" srcOrd="0" destOrd="0" parTransId="{47C9E4C0-BC54-4151-ACF7-CD16D21664ED}" sibTransId="{DBD50FC5-B10D-41E9-BC72-51D250CFF680}"/>
    <dgm:cxn modelId="{28BD2A28-A447-486F-A29D-5411B1B0CA12}" srcId="{427708CA-90B0-4062-B37B-CEBCF6CB0023}" destId="{C043A845-D420-44D8-9FC0-8B4FB7CA0D86}" srcOrd="0" destOrd="0" parTransId="{67885BA9-EDA6-48EB-9A7B-EA70E1E9114F}" sibTransId="{CCB7E0AA-D986-42CE-9A5E-E6EE26E86886}"/>
    <dgm:cxn modelId="{521D5590-4EEE-4AA5-AF58-9BD0DA7E5BFE}" type="presOf" srcId="{D2B4A925-DDE9-43B4-A094-333B08499C2B}" destId="{E61C14FF-A545-4361-B6C3-5F1F9BFE2DB6}" srcOrd="0" destOrd="0" presId="urn:microsoft.com/office/officeart/2005/8/layout/hierarchy2"/>
    <dgm:cxn modelId="{18FB016F-3A82-497A-8D51-44A347CF4D72}" type="presOf" srcId="{7C07A249-0373-41C9-9B0D-074B3C71843B}" destId="{855CC2F5-BA81-4A7B-875B-99BCDD7C7631}" srcOrd="0" destOrd="0" presId="urn:microsoft.com/office/officeart/2005/8/layout/hierarchy2"/>
    <dgm:cxn modelId="{566B602E-44AA-4044-AFF0-DDD1F2DC89AE}" type="presOf" srcId="{8B0BA373-65EA-4BBD-A519-F081141A21F3}" destId="{4C3E8F60-FF10-4152-9D23-11E84CFBA2F1}" srcOrd="0" destOrd="0" presId="urn:microsoft.com/office/officeart/2005/8/layout/hierarchy2"/>
    <dgm:cxn modelId="{6EFC6B03-ACD6-4029-A969-6C70908E9868}" type="presOf" srcId="{47C9E4C0-BC54-4151-ACF7-CD16D21664ED}" destId="{F3FEA980-D144-416E-8450-01AEF3841BA4}" srcOrd="1" destOrd="0" presId="urn:microsoft.com/office/officeart/2005/8/layout/hierarchy2"/>
    <dgm:cxn modelId="{E01032BC-AA09-472E-9E13-B5B7F6A8E747}" type="presOf" srcId="{67885BA9-EDA6-48EB-9A7B-EA70E1E9114F}" destId="{941CAF04-F121-4EA6-89D0-9E9565A658C6}" srcOrd="1" destOrd="0" presId="urn:microsoft.com/office/officeart/2005/8/layout/hierarchy2"/>
    <dgm:cxn modelId="{5AD6579A-E140-4B0B-975F-5595681DC464}" type="presOf" srcId="{47C9E4C0-BC54-4151-ACF7-CD16D21664ED}" destId="{2E46D5D1-F8B1-4F4A-B065-AFBF13C3A2E4}" srcOrd="0" destOrd="0" presId="urn:microsoft.com/office/officeart/2005/8/layout/hierarchy2"/>
    <dgm:cxn modelId="{5B238957-C8F0-4B25-A0E7-EDC5E18DC201}" type="presOf" srcId="{67885BA9-EDA6-48EB-9A7B-EA70E1E9114F}" destId="{844B48A3-87E1-406A-98FF-67666D3FB24E}" srcOrd="0" destOrd="0" presId="urn:microsoft.com/office/officeart/2005/8/layout/hierarchy2"/>
    <dgm:cxn modelId="{1F352652-C2F4-4648-9376-49FC01A38223}" type="presOf" srcId="{22D255AA-C5F2-41D4-8ED0-132A33351E14}" destId="{C0409477-F306-4453-8D90-C7D0404427BE}" srcOrd="1" destOrd="0" presId="urn:microsoft.com/office/officeart/2005/8/layout/hierarchy2"/>
    <dgm:cxn modelId="{019662F4-BD46-4912-BE9D-90736F2D5ED2}" type="presOf" srcId="{C043A845-D420-44D8-9FC0-8B4FB7CA0D86}" destId="{9491CE24-5A56-4423-B0A8-15D0B6AC6750}" srcOrd="0" destOrd="0" presId="urn:microsoft.com/office/officeart/2005/8/layout/hierarchy2"/>
    <dgm:cxn modelId="{10D4906F-D3AE-4E11-B7A3-D1656A190E84}" srcId="{7C07A249-0373-41C9-9B0D-074B3C71843B}" destId="{427708CA-90B0-4062-B37B-CEBCF6CB0023}" srcOrd="0" destOrd="0" parTransId="{5F56AFCC-6607-46DB-940E-CB4BB3BD93F6}" sibTransId="{D271AA8C-7EC0-4B5B-86FA-25B1A543CF76}"/>
    <dgm:cxn modelId="{6962719C-BB64-47E1-819E-FBD5DDAB3D78}" type="presParOf" srcId="{855CC2F5-BA81-4A7B-875B-99BCDD7C7631}" destId="{FAC80832-A469-44AD-8E9F-F3D2E9597B49}" srcOrd="0" destOrd="0" presId="urn:microsoft.com/office/officeart/2005/8/layout/hierarchy2"/>
    <dgm:cxn modelId="{A22CEAE4-79CC-4863-A530-2069AD9F713F}" type="presParOf" srcId="{FAC80832-A469-44AD-8E9F-F3D2E9597B49}" destId="{9A44E818-1AA0-41E7-A563-FBC165A49F2C}" srcOrd="0" destOrd="0" presId="urn:microsoft.com/office/officeart/2005/8/layout/hierarchy2"/>
    <dgm:cxn modelId="{0B66E02E-3E77-413A-8C09-320788A92DB2}" type="presParOf" srcId="{FAC80832-A469-44AD-8E9F-F3D2E9597B49}" destId="{9B0C16BF-059F-4721-A73A-388971C057AA}" srcOrd="1" destOrd="0" presId="urn:microsoft.com/office/officeart/2005/8/layout/hierarchy2"/>
    <dgm:cxn modelId="{AD70ADE7-035E-4B93-BF3D-F03593245A5E}" type="presParOf" srcId="{9B0C16BF-059F-4721-A73A-388971C057AA}" destId="{844B48A3-87E1-406A-98FF-67666D3FB24E}" srcOrd="0" destOrd="0" presId="urn:microsoft.com/office/officeart/2005/8/layout/hierarchy2"/>
    <dgm:cxn modelId="{A0B2453E-5B06-463E-B240-9542F5F5D407}" type="presParOf" srcId="{844B48A3-87E1-406A-98FF-67666D3FB24E}" destId="{941CAF04-F121-4EA6-89D0-9E9565A658C6}" srcOrd="0" destOrd="0" presId="urn:microsoft.com/office/officeart/2005/8/layout/hierarchy2"/>
    <dgm:cxn modelId="{83D5965C-8010-4C9D-B8CE-787CF90AAC53}" type="presParOf" srcId="{9B0C16BF-059F-4721-A73A-388971C057AA}" destId="{81677414-9802-41F0-8C5C-C9FDD77E2B6F}" srcOrd="1" destOrd="0" presId="urn:microsoft.com/office/officeart/2005/8/layout/hierarchy2"/>
    <dgm:cxn modelId="{1A26F6EA-9193-410E-A17A-155BACF87C39}" type="presParOf" srcId="{81677414-9802-41F0-8C5C-C9FDD77E2B6F}" destId="{9491CE24-5A56-4423-B0A8-15D0B6AC6750}" srcOrd="0" destOrd="0" presId="urn:microsoft.com/office/officeart/2005/8/layout/hierarchy2"/>
    <dgm:cxn modelId="{04FFF691-F290-4358-B22E-5B14D9242A6D}" type="presParOf" srcId="{81677414-9802-41F0-8C5C-C9FDD77E2B6F}" destId="{1B2007FD-E696-48A8-BDFE-DC505DF56D50}" srcOrd="1" destOrd="0" presId="urn:microsoft.com/office/officeart/2005/8/layout/hierarchy2"/>
    <dgm:cxn modelId="{23FE07D3-19B2-46AB-B102-6AAA611B7CD7}" type="presParOf" srcId="{1B2007FD-E696-48A8-BDFE-DC505DF56D50}" destId="{2E46D5D1-F8B1-4F4A-B065-AFBF13C3A2E4}" srcOrd="0" destOrd="0" presId="urn:microsoft.com/office/officeart/2005/8/layout/hierarchy2"/>
    <dgm:cxn modelId="{7ED3423E-5C80-42CD-A6BA-B71A9E0B7C9A}" type="presParOf" srcId="{2E46D5D1-F8B1-4F4A-B065-AFBF13C3A2E4}" destId="{F3FEA980-D144-416E-8450-01AEF3841BA4}" srcOrd="0" destOrd="0" presId="urn:microsoft.com/office/officeart/2005/8/layout/hierarchy2"/>
    <dgm:cxn modelId="{A3954374-BF1C-4D41-9EFB-DED2E020358D}" type="presParOf" srcId="{1B2007FD-E696-48A8-BDFE-DC505DF56D50}" destId="{921C6729-AA62-4AF5-A6C4-1A9BAD296AB4}" srcOrd="1" destOrd="0" presId="urn:microsoft.com/office/officeart/2005/8/layout/hierarchy2"/>
    <dgm:cxn modelId="{5E22C296-5F11-4CC7-9F45-DA1DC0DC87A8}" type="presParOf" srcId="{921C6729-AA62-4AF5-A6C4-1A9BAD296AB4}" destId="{E61C14FF-A545-4361-B6C3-5F1F9BFE2DB6}" srcOrd="0" destOrd="0" presId="urn:microsoft.com/office/officeart/2005/8/layout/hierarchy2"/>
    <dgm:cxn modelId="{DA02E853-9F16-4A68-B60F-F2DDDF1F5EDB}" type="presParOf" srcId="{921C6729-AA62-4AF5-A6C4-1A9BAD296AB4}" destId="{89E08CBA-5DE0-4F3E-9B3A-1F7D28415957}" srcOrd="1" destOrd="0" presId="urn:microsoft.com/office/officeart/2005/8/layout/hierarchy2"/>
    <dgm:cxn modelId="{65153D02-747B-4841-A692-9383D1B37422}" type="presParOf" srcId="{1B2007FD-E696-48A8-BDFE-DC505DF56D50}" destId="{6840CABE-B074-4051-A58A-8FBA686FAFD6}" srcOrd="2" destOrd="0" presId="urn:microsoft.com/office/officeart/2005/8/layout/hierarchy2"/>
    <dgm:cxn modelId="{08BB4892-F4EB-47A4-A369-E21EB146AD40}" type="presParOf" srcId="{6840CABE-B074-4051-A58A-8FBA686FAFD6}" destId="{C0409477-F306-4453-8D90-C7D0404427BE}" srcOrd="0" destOrd="0" presId="urn:microsoft.com/office/officeart/2005/8/layout/hierarchy2"/>
    <dgm:cxn modelId="{CB02A712-04ED-4803-98D8-EC7AADA599B5}" type="presParOf" srcId="{1B2007FD-E696-48A8-BDFE-DC505DF56D50}" destId="{6CE3CA0F-D711-46DA-8054-3DBB0BABD3B3}" srcOrd="3" destOrd="0" presId="urn:microsoft.com/office/officeart/2005/8/layout/hierarchy2"/>
    <dgm:cxn modelId="{A7D36903-6A17-41C6-A0E2-F6C487C44F1C}" type="presParOf" srcId="{6CE3CA0F-D711-46DA-8054-3DBB0BABD3B3}" destId="{4C3E8F60-FF10-4152-9D23-11E84CFBA2F1}" srcOrd="0" destOrd="0" presId="urn:microsoft.com/office/officeart/2005/8/layout/hierarchy2"/>
    <dgm:cxn modelId="{A7B1C06C-52DC-4DA9-A362-D00E20753AA5}" type="presParOf" srcId="{6CE3CA0F-D711-46DA-8054-3DBB0BABD3B3}" destId="{2E33A26F-5494-4FD2-9EB3-118A89A0E7B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CFCEB2-4C74-43BA-B77E-324C69133BDC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F9FF834-11ED-41FC-B263-8B032B5B7698}">
      <dgm:prSet phldrT="[文字]" custT="1"/>
      <dgm:spPr>
        <a:solidFill>
          <a:schemeClr val="tx2">
            <a:lumMod val="75000"/>
          </a:schemeClr>
        </a:solidFill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zh-TW" altLang="en-US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  <a:endParaRPr lang="zh-TW" altLang="en-US" sz="28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1B32D0-44EA-4FE4-AC88-7D3891580792}" type="par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321C2641-1518-4409-842F-827673151DC1}" type="sib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874FB527-0009-45D0-B6FC-B8873F8551B9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0"/>
          <a:bevelB w="88900" h="31750" prst="angle"/>
        </a:sp3d>
      </dgm:spPr>
      <dgm:t>
        <a:bodyPr/>
        <a:lstStyle/>
        <a:p>
          <a:r>
            <a:rPr lang="zh-TW" altLang="en-US" sz="28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gm:t>
    </dgm:pt>
    <dgm:pt modelId="{727E5798-FC1E-4A96-9BCD-59A69F8726BD}" type="par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4A0B9BCA-FB4F-4F22-B69F-ACCAA2DFC2A7}" type="sib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5A3974AC-BC9C-4C40-ACD5-128CE6368F0E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gm:t>
    </dgm:pt>
    <dgm:pt modelId="{D514BCDB-4A81-452E-BA85-E4572B1BBBAB}" type="par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FFCD8581-521C-417D-AF79-1FCCD28C2D71}" type="sib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82D1DDC2-368A-415A-9D73-3B5F65786835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gm:t>
    </dgm:pt>
    <dgm:pt modelId="{433C6078-476C-4319-A166-906FE954184D}" type="sib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B3359534-103A-446F-A030-CD00DC754D6F}" type="par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C75E92A6-AE69-4B26-95CD-F5E6D309E06D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gm:t>
    </dgm:pt>
    <dgm:pt modelId="{626B2170-A450-42EC-B5C5-16F2DB0FFA92}" type="par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BBC0BF70-5D9C-4B07-9C5B-5C365E7623E9}" type="sib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4411DD20-4B5A-4999-B1B3-E74DDC424D7E}" type="pres">
      <dgm:prSet presAssocID="{81CFCEB2-4C74-43BA-B77E-324C69133BD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D6DF5FC-A744-4205-BB64-75AB2BF52787}" type="pres">
      <dgm:prSet presAssocID="{FF9FF834-11ED-41FC-B263-8B032B5B7698}" presName="composite" presStyleCnt="0"/>
      <dgm:spPr/>
    </dgm:pt>
    <dgm:pt modelId="{5BEB64CB-D935-4479-A665-2C2312F65E58}" type="pres">
      <dgm:prSet presAssocID="{FF9FF834-11ED-41FC-B263-8B032B5B7698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zh-TW" altLang="en-US"/>
        </a:p>
      </dgm:t>
    </dgm:pt>
    <dgm:pt modelId="{FDD0544E-3E47-468E-962C-76D9A7FA207F}" type="pres">
      <dgm:prSet presAssocID="{FF9FF834-11ED-41FC-B263-8B032B5B769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EBA45A-8CAB-4800-8DC5-6C91A13BD98A}" type="pres">
      <dgm:prSet presAssocID="{321C2641-1518-4409-842F-827673151DC1}" presName="spacing" presStyleCnt="0"/>
      <dgm:spPr/>
    </dgm:pt>
    <dgm:pt modelId="{DE2B3FF9-F3BA-4156-9223-C5A9E98E3D9C}" type="pres">
      <dgm:prSet presAssocID="{82D1DDC2-368A-415A-9D73-3B5F65786835}" presName="composite" presStyleCnt="0"/>
      <dgm:spPr/>
    </dgm:pt>
    <dgm:pt modelId="{7C863633-97EF-4ABA-BFD7-EB05CAA936F5}" type="pres">
      <dgm:prSet presAssocID="{82D1DDC2-368A-415A-9D73-3B5F65786835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zh-TW" altLang="en-US"/>
        </a:p>
      </dgm:t>
    </dgm:pt>
    <dgm:pt modelId="{A33BE060-B097-4256-B18E-7BF3C75E232B}" type="pres">
      <dgm:prSet presAssocID="{82D1DDC2-368A-415A-9D73-3B5F65786835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FB1BB4-ECA1-4985-9D66-8BB787A5EAB0}" type="pres">
      <dgm:prSet presAssocID="{433C6078-476C-4319-A166-906FE954184D}" presName="spacing" presStyleCnt="0"/>
      <dgm:spPr/>
    </dgm:pt>
    <dgm:pt modelId="{48BC33EC-08DA-4606-98A9-B371CAD497E8}" type="pres">
      <dgm:prSet presAssocID="{5A3974AC-BC9C-4C40-ACD5-128CE6368F0E}" presName="composite" presStyleCnt="0"/>
      <dgm:spPr/>
    </dgm:pt>
    <dgm:pt modelId="{2AAD89C6-D952-43B1-9EB2-CEBC13534377}" type="pres">
      <dgm:prSet presAssocID="{5A3974AC-BC9C-4C40-ACD5-128CE6368F0E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zh-TW" altLang="en-US"/>
        </a:p>
      </dgm:t>
    </dgm:pt>
    <dgm:pt modelId="{DDA252B4-FC32-4E6B-B0FF-38088A9782B5}" type="pres">
      <dgm:prSet presAssocID="{5A3974AC-BC9C-4C40-ACD5-128CE6368F0E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7FF63B-E560-4F2F-B3CE-35489713899A}" type="pres">
      <dgm:prSet presAssocID="{FFCD8581-521C-417D-AF79-1FCCD28C2D71}" presName="spacing" presStyleCnt="0"/>
      <dgm:spPr/>
    </dgm:pt>
    <dgm:pt modelId="{777F608C-F616-49C1-A4D8-C09CFA831B2F}" type="pres">
      <dgm:prSet presAssocID="{874FB527-0009-45D0-B6FC-B8873F8551B9}" presName="composite" presStyleCnt="0"/>
      <dgm:spPr/>
    </dgm:pt>
    <dgm:pt modelId="{31B1E8BC-D645-4204-A9A5-DFFE602ADE07}" type="pres">
      <dgm:prSet presAssocID="{874FB527-0009-45D0-B6FC-B8873F8551B9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TW" altLang="en-US"/>
        </a:p>
      </dgm:t>
    </dgm:pt>
    <dgm:pt modelId="{52ED38A6-72C3-4750-A637-866D61CAA054}" type="pres">
      <dgm:prSet presAssocID="{874FB527-0009-45D0-B6FC-B8873F8551B9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D26386-C2A4-4749-A14F-1C49410A7EEE}" type="pres">
      <dgm:prSet presAssocID="{4A0B9BCA-FB4F-4F22-B69F-ACCAA2DFC2A7}" presName="spacing" presStyleCnt="0"/>
      <dgm:spPr/>
    </dgm:pt>
    <dgm:pt modelId="{06099942-F503-4A5F-A1EB-07D872496C8B}" type="pres">
      <dgm:prSet presAssocID="{C75E92A6-AE69-4B26-95CD-F5E6D309E06D}" presName="composite" presStyleCnt="0"/>
      <dgm:spPr/>
    </dgm:pt>
    <dgm:pt modelId="{81CAE5D2-E813-47AB-A276-F9A520D8C2AD}" type="pres">
      <dgm:prSet presAssocID="{C75E92A6-AE69-4B26-95CD-F5E6D309E06D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zh-TW" altLang="en-US"/>
        </a:p>
      </dgm:t>
    </dgm:pt>
    <dgm:pt modelId="{1344AC16-E663-4254-8956-65933FD66D53}" type="pres">
      <dgm:prSet presAssocID="{C75E92A6-AE69-4B26-95CD-F5E6D309E06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EE11D53-A690-4785-897F-C72B80809648}" type="presOf" srcId="{FF9FF834-11ED-41FC-B263-8B032B5B7698}" destId="{FDD0544E-3E47-468E-962C-76D9A7FA207F}" srcOrd="0" destOrd="0" presId="urn:microsoft.com/office/officeart/2005/8/layout/vList3"/>
    <dgm:cxn modelId="{688EA1CA-34F9-4E8B-BC1D-D0CD7D8534F3}" srcId="{81CFCEB2-4C74-43BA-B77E-324C69133BDC}" destId="{FF9FF834-11ED-41FC-B263-8B032B5B7698}" srcOrd="0" destOrd="0" parTransId="{581B32D0-44EA-4FE4-AC88-7D3891580792}" sibTransId="{321C2641-1518-4409-842F-827673151DC1}"/>
    <dgm:cxn modelId="{D455C246-D6EE-4500-B03C-4BF918AA3BD9}" srcId="{81CFCEB2-4C74-43BA-B77E-324C69133BDC}" destId="{C75E92A6-AE69-4B26-95CD-F5E6D309E06D}" srcOrd="4" destOrd="0" parTransId="{626B2170-A450-42EC-B5C5-16F2DB0FFA92}" sibTransId="{BBC0BF70-5D9C-4B07-9C5B-5C365E7623E9}"/>
    <dgm:cxn modelId="{99C5069B-7F8A-4121-8708-D2E2630C9F6D}" type="presOf" srcId="{5A3974AC-BC9C-4C40-ACD5-128CE6368F0E}" destId="{DDA252B4-FC32-4E6B-B0FF-38088A9782B5}" srcOrd="0" destOrd="0" presId="urn:microsoft.com/office/officeart/2005/8/layout/vList3"/>
    <dgm:cxn modelId="{F719BD71-4445-4240-A3E6-0C0ADBCD200E}" type="presOf" srcId="{874FB527-0009-45D0-B6FC-B8873F8551B9}" destId="{52ED38A6-72C3-4750-A637-866D61CAA054}" srcOrd="0" destOrd="0" presId="urn:microsoft.com/office/officeart/2005/8/layout/vList3"/>
    <dgm:cxn modelId="{B8622228-13CF-4629-A5C7-F31DBCD4B57B}" srcId="{81CFCEB2-4C74-43BA-B77E-324C69133BDC}" destId="{874FB527-0009-45D0-B6FC-B8873F8551B9}" srcOrd="3" destOrd="0" parTransId="{727E5798-FC1E-4A96-9BCD-59A69F8726BD}" sibTransId="{4A0B9BCA-FB4F-4F22-B69F-ACCAA2DFC2A7}"/>
    <dgm:cxn modelId="{4948EEB8-2BF6-497C-9AE7-FF0C68DD7A08}" type="presOf" srcId="{82D1DDC2-368A-415A-9D73-3B5F65786835}" destId="{A33BE060-B097-4256-B18E-7BF3C75E232B}" srcOrd="0" destOrd="0" presId="urn:microsoft.com/office/officeart/2005/8/layout/vList3"/>
    <dgm:cxn modelId="{C196097A-FA4B-4D38-8ADC-58F0A47B3D81}" srcId="{81CFCEB2-4C74-43BA-B77E-324C69133BDC}" destId="{82D1DDC2-368A-415A-9D73-3B5F65786835}" srcOrd="1" destOrd="0" parTransId="{B3359534-103A-446F-A030-CD00DC754D6F}" sibTransId="{433C6078-476C-4319-A166-906FE954184D}"/>
    <dgm:cxn modelId="{282ABE83-CC40-4038-AC0C-715DE5B7E8A1}" type="presOf" srcId="{81CFCEB2-4C74-43BA-B77E-324C69133BDC}" destId="{4411DD20-4B5A-4999-B1B3-E74DDC424D7E}" srcOrd="0" destOrd="0" presId="urn:microsoft.com/office/officeart/2005/8/layout/vList3"/>
    <dgm:cxn modelId="{27885ED1-60DD-4A76-A02A-FDF1B4CAFB43}" type="presOf" srcId="{C75E92A6-AE69-4B26-95CD-F5E6D309E06D}" destId="{1344AC16-E663-4254-8956-65933FD66D53}" srcOrd="0" destOrd="0" presId="urn:microsoft.com/office/officeart/2005/8/layout/vList3"/>
    <dgm:cxn modelId="{39EAC784-F88D-4B9D-A4C1-415D62EBDB6B}" srcId="{81CFCEB2-4C74-43BA-B77E-324C69133BDC}" destId="{5A3974AC-BC9C-4C40-ACD5-128CE6368F0E}" srcOrd="2" destOrd="0" parTransId="{D514BCDB-4A81-452E-BA85-E4572B1BBBAB}" sibTransId="{FFCD8581-521C-417D-AF79-1FCCD28C2D71}"/>
    <dgm:cxn modelId="{BDE66453-8EE1-4965-B908-3C6AE8E00048}" type="presParOf" srcId="{4411DD20-4B5A-4999-B1B3-E74DDC424D7E}" destId="{0D6DF5FC-A744-4205-BB64-75AB2BF52787}" srcOrd="0" destOrd="0" presId="urn:microsoft.com/office/officeart/2005/8/layout/vList3"/>
    <dgm:cxn modelId="{F8FB71A5-7409-40BA-8231-0094BD56BC34}" type="presParOf" srcId="{0D6DF5FC-A744-4205-BB64-75AB2BF52787}" destId="{5BEB64CB-D935-4479-A665-2C2312F65E58}" srcOrd="0" destOrd="0" presId="urn:microsoft.com/office/officeart/2005/8/layout/vList3"/>
    <dgm:cxn modelId="{47B47D96-61F5-4542-B372-825BDD78C1F9}" type="presParOf" srcId="{0D6DF5FC-A744-4205-BB64-75AB2BF52787}" destId="{FDD0544E-3E47-468E-962C-76D9A7FA207F}" srcOrd="1" destOrd="0" presId="urn:microsoft.com/office/officeart/2005/8/layout/vList3"/>
    <dgm:cxn modelId="{A68CD502-0593-4234-AD02-1709CB268586}" type="presParOf" srcId="{4411DD20-4B5A-4999-B1B3-E74DDC424D7E}" destId="{60EBA45A-8CAB-4800-8DC5-6C91A13BD98A}" srcOrd="1" destOrd="0" presId="urn:microsoft.com/office/officeart/2005/8/layout/vList3"/>
    <dgm:cxn modelId="{7B1C3C51-A7FF-466A-ABE5-5B28A1279939}" type="presParOf" srcId="{4411DD20-4B5A-4999-B1B3-E74DDC424D7E}" destId="{DE2B3FF9-F3BA-4156-9223-C5A9E98E3D9C}" srcOrd="2" destOrd="0" presId="urn:microsoft.com/office/officeart/2005/8/layout/vList3"/>
    <dgm:cxn modelId="{41157637-041E-4561-8FD3-721E0BE99974}" type="presParOf" srcId="{DE2B3FF9-F3BA-4156-9223-C5A9E98E3D9C}" destId="{7C863633-97EF-4ABA-BFD7-EB05CAA936F5}" srcOrd="0" destOrd="0" presId="urn:microsoft.com/office/officeart/2005/8/layout/vList3"/>
    <dgm:cxn modelId="{422F7D4A-C635-4B25-9D97-9B20B1D1FA83}" type="presParOf" srcId="{DE2B3FF9-F3BA-4156-9223-C5A9E98E3D9C}" destId="{A33BE060-B097-4256-B18E-7BF3C75E232B}" srcOrd="1" destOrd="0" presId="urn:microsoft.com/office/officeart/2005/8/layout/vList3"/>
    <dgm:cxn modelId="{1D390301-5A8B-463A-98F2-EF3C06A29B06}" type="presParOf" srcId="{4411DD20-4B5A-4999-B1B3-E74DDC424D7E}" destId="{AEFB1BB4-ECA1-4985-9D66-8BB787A5EAB0}" srcOrd="3" destOrd="0" presId="urn:microsoft.com/office/officeart/2005/8/layout/vList3"/>
    <dgm:cxn modelId="{500FE35A-CCDF-430F-94B4-292F8749D67A}" type="presParOf" srcId="{4411DD20-4B5A-4999-B1B3-E74DDC424D7E}" destId="{48BC33EC-08DA-4606-98A9-B371CAD497E8}" srcOrd="4" destOrd="0" presId="urn:microsoft.com/office/officeart/2005/8/layout/vList3"/>
    <dgm:cxn modelId="{07BDD825-05E9-4F2F-BF40-27625913F45C}" type="presParOf" srcId="{48BC33EC-08DA-4606-98A9-B371CAD497E8}" destId="{2AAD89C6-D952-43B1-9EB2-CEBC13534377}" srcOrd="0" destOrd="0" presId="urn:microsoft.com/office/officeart/2005/8/layout/vList3"/>
    <dgm:cxn modelId="{16B2DA6E-0E4A-41A0-95B1-AE90E5673170}" type="presParOf" srcId="{48BC33EC-08DA-4606-98A9-B371CAD497E8}" destId="{DDA252B4-FC32-4E6B-B0FF-38088A9782B5}" srcOrd="1" destOrd="0" presId="urn:microsoft.com/office/officeart/2005/8/layout/vList3"/>
    <dgm:cxn modelId="{EF787D25-23DE-4345-827B-0E49DC706618}" type="presParOf" srcId="{4411DD20-4B5A-4999-B1B3-E74DDC424D7E}" destId="{507FF63B-E560-4F2F-B3CE-35489713899A}" srcOrd="5" destOrd="0" presId="urn:microsoft.com/office/officeart/2005/8/layout/vList3"/>
    <dgm:cxn modelId="{240B839E-AF80-405A-9B45-CA56CA49FCA0}" type="presParOf" srcId="{4411DD20-4B5A-4999-B1B3-E74DDC424D7E}" destId="{777F608C-F616-49C1-A4D8-C09CFA831B2F}" srcOrd="6" destOrd="0" presId="urn:microsoft.com/office/officeart/2005/8/layout/vList3"/>
    <dgm:cxn modelId="{ED135159-96A7-438D-9DDF-2100CB039BB4}" type="presParOf" srcId="{777F608C-F616-49C1-A4D8-C09CFA831B2F}" destId="{31B1E8BC-D645-4204-A9A5-DFFE602ADE07}" srcOrd="0" destOrd="0" presId="urn:microsoft.com/office/officeart/2005/8/layout/vList3"/>
    <dgm:cxn modelId="{F36DBE0A-F186-4175-9891-4EE07B515CFE}" type="presParOf" srcId="{777F608C-F616-49C1-A4D8-C09CFA831B2F}" destId="{52ED38A6-72C3-4750-A637-866D61CAA054}" srcOrd="1" destOrd="0" presId="urn:microsoft.com/office/officeart/2005/8/layout/vList3"/>
    <dgm:cxn modelId="{D6D024BC-972A-4531-A03D-67431BDEF98D}" type="presParOf" srcId="{4411DD20-4B5A-4999-B1B3-E74DDC424D7E}" destId="{29D26386-C2A4-4749-A14F-1C49410A7EEE}" srcOrd="7" destOrd="0" presId="urn:microsoft.com/office/officeart/2005/8/layout/vList3"/>
    <dgm:cxn modelId="{33600DA9-A9EE-4A35-80C4-F16BF63C86AB}" type="presParOf" srcId="{4411DD20-4B5A-4999-B1B3-E74DDC424D7E}" destId="{06099942-F503-4A5F-A1EB-07D872496C8B}" srcOrd="8" destOrd="0" presId="urn:microsoft.com/office/officeart/2005/8/layout/vList3"/>
    <dgm:cxn modelId="{50D05276-A810-4D95-B198-6D28F0D7879B}" type="presParOf" srcId="{06099942-F503-4A5F-A1EB-07D872496C8B}" destId="{81CAE5D2-E813-47AB-A276-F9A520D8C2AD}" srcOrd="0" destOrd="0" presId="urn:microsoft.com/office/officeart/2005/8/layout/vList3"/>
    <dgm:cxn modelId="{1DF1CC61-94F8-40EB-90F8-D618755C5E68}" type="presParOf" srcId="{06099942-F503-4A5F-A1EB-07D872496C8B}" destId="{1344AC16-E663-4254-8956-65933FD66D53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CFCEB2-4C74-43BA-B77E-324C69133BDC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F9FF834-11ED-41FC-B263-8B032B5B7698}">
      <dgm:prSet phldrT="[文字]" custT="1"/>
      <dgm:spPr>
        <a:solidFill>
          <a:schemeClr val="tx2">
            <a:lumMod val="75000"/>
          </a:schemeClr>
        </a:solidFill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zh-TW" altLang="en-US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  <a:endParaRPr lang="zh-TW" altLang="en-US" sz="28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1B32D0-44EA-4FE4-AC88-7D3891580792}" type="par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321C2641-1518-4409-842F-827673151DC1}" type="sibTrans" cxnId="{688EA1CA-34F9-4E8B-BC1D-D0CD7D8534F3}">
      <dgm:prSet/>
      <dgm:spPr/>
      <dgm:t>
        <a:bodyPr/>
        <a:lstStyle/>
        <a:p>
          <a:endParaRPr lang="zh-TW" altLang="en-US"/>
        </a:p>
      </dgm:t>
    </dgm:pt>
    <dgm:pt modelId="{874FB527-0009-45D0-B6FC-B8873F8551B9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gm:t>
    </dgm:pt>
    <dgm:pt modelId="{727E5798-FC1E-4A96-9BCD-59A69F8726BD}" type="par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4A0B9BCA-FB4F-4F22-B69F-ACCAA2DFC2A7}" type="sibTrans" cxnId="{B8622228-13CF-4629-A5C7-F31DBCD4B57B}">
      <dgm:prSet/>
      <dgm:spPr/>
      <dgm:t>
        <a:bodyPr/>
        <a:lstStyle/>
        <a:p>
          <a:endParaRPr lang="zh-TW" altLang="en-US"/>
        </a:p>
      </dgm:t>
    </dgm:pt>
    <dgm:pt modelId="{5A3974AC-BC9C-4C40-ACD5-128CE6368F0E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gm:t>
    </dgm:pt>
    <dgm:pt modelId="{D514BCDB-4A81-452E-BA85-E4572B1BBBAB}" type="par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FFCD8581-521C-417D-AF79-1FCCD28C2D71}" type="sibTrans" cxnId="{39EAC784-F88D-4B9D-A4C1-415D62EBDB6B}">
      <dgm:prSet/>
      <dgm:spPr/>
      <dgm:t>
        <a:bodyPr/>
        <a:lstStyle/>
        <a:p>
          <a:endParaRPr lang="zh-TW" altLang="en-US"/>
        </a:p>
      </dgm:t>
    </dgm:pt>
    <dgm:pt modelId="{82D1DDC2-368A-415A-9D73-3B5F65786835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gm:spPr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gm:t>
    </dgm:pt>
    <dgm:pt modelId="{433C6078-476C-4319-A166-906FE954184D}" type="sib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B3359534-103A-446F-A030-CD00DC754D6F}" type="parTrans" cxnId="{C196097A-FA4B-4D38-8ADC-58F0A47B3D81}">
      <dgm:prSet/>
      <dgm:spPr/>
      <dgm:t>
        <a:bodyPr/>
        <a:lstStyle/>
        <a:p>
          <a:endParaRPr lang="zh-TW" altLang="en-US"/>
        </a:p>
      </dgm:t>
    </dgm:pt>
    <dgm:pt modelId="{C75E92A6-AE69-4B26-95CD-F5E6D309E06D}">
      <dgm:prSet phldrT="[文字]" custT="1"/>
      <dgm:spPr>
        <a:solidFill>
          <a:schemeClr val="tx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gm:spPr>
      <dgm:t>
        <a:bodyPr/>
        <a:lstStyle/>
        <a:p>
          <a:r>
            <a:rPr lang="zh-TW" altLang="en-US" sz="28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gm:t>
    </dgm:pt>
    <dgm:pt modelId="{626B2170-A450-42EC-B5C5-16F2DB0FFA92}" type="par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BBC0BF70-5D9C-4B07-9C5B-5C365E7623E9}" type="sibTrans" cxnId="{D455C246-D6EE-4500-B03C-4BF918AA3BD9}">
      <dgm:prSet/>
      <dgm:spPr/>
      <dgm:t>
        <a:bodyPr/>
        <a:lstStyle/>
        <a:p>
          <a:endParaRPr lang="zh-TW" altLang="en-US"/>
        </a:p>
      </dgm:t>
    </dgm:pt>
    <dgm:pt modelId="{4411DD20-4B5A-4999-B1B3-E74DDC424D7E}" type="pres">
      <dgm:prSet presAssocID="{81CFCEB2-4C74-43BA-B77E-324C69133BD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D6DF5FC-A744-4205-BB64-75AB2BF52787}" type="pres">
      <dgm:prSet presAssocID="{FF9FF834-11ED-41FC-B263-8B032B5B7698}" presName="composite" presStyleCnt="0"/>
      <dgm:spPr/>
    </dgm:pt>
    <dgm:pt modelId="{5BEB64CB-D935-4479-A665-2C2312F65E58}" type="pres">
      <dgm:prSet presAssocID="{FF9FF834-11ED-41FC-B263-8B032B5B7698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zh-TW" altLang="en-US"/>
        </a:p>
      </dgm:t>
    </dgm:pt>
    <dgm:pt modelId="{FDD0544E-3E47-468E-962C-76D9A7FA207F}" type="pres">
      <dgm:prSet presAssocID="{FF9FF834-11ED-41FC-B263-8B032B5B769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EBA45A-8CAB-4800-8DC5-6C91A13BD98A}" type="pres">
      <dgm:prSet presAssocID="{321C2641-1518-4409-842F-827673151DC1}" presName="spacing" presStyleCnt="0"/>
      <dgm:spPr/>
    </dgm:pt>
    <dgm:pt modelId="{DE2B3FF9-F3BA-4156-9223-C5A9E98E3D9C}" type="pres">
      <dgm:prSet presAssocID="{82D1DDC2-368A-415A-9D73-3B5F65786835}" presName="composite" presStyleCnt="0"/>
      <dgm:spPr/>
    </dgm:pt>
    <dgm:pt modelId="{7C863633-97EF-4ABA-BFD7-EB05CAA936F5}" type="pres">
      <dgm:prSet presAssocID="{82D1DDC2-368A-415A-9D73-3B5F65786835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zh-TW" altLang="en-US"/>
        </a:p>
      </dgm:t>
    </dgm:pt>
    <dgm:pt modelId="{A33BE060-B097-4256-B18E-7BF3C75E232B}" type="pres">
      <dgm:prSet presAssocID="{82D1DDC2-368A-415A-9D73-3B5F65786835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FB1BB4-ECA1-4985-9D66-8BB787A5EAB0}" type="pres">
      <dgm:prSet presAssocID="{433C6078-476C-4319-A166-906FE954184D}" presName="spacing" presStyleCnt="0"/>
      <dgm:spPr/>
    </dgm:pt>
    <dgm:pt modelId="{48BC33EC-08DA-4606-98A9-B371CAD497E8}" type="pres">
      <dgm:prSet presAssocID="{5A3974AC-BC9C-4C40-ACD5-128CE6368F0E}" presName="composite" presStyleCnt="0"/>
      <dgm:spPr/>
    </dgm:pt>
    <dgm:pt modelId="{2AAD89C6-D952-43B1-9EB2-CEBC13534377}" type="pres">
      <dgm:prSet presAssocID="{5A3974AC-BC9C-4C40-ACD5-128CE6368F0E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zh-TW" altLang="en-US"/>
        </a:p>
      </dgm:t>
    </dgm:pt>
    <dgm:pt modelId="{DDA252B4-FC32-4E6B-B0FF-38088A9782B5}" type="pres">
      <dgm:prSet presAssocID="{5A3974AC-BC9C-4C40-ACD5-128CE6368F0E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7FF63B-E560-4F2F-B3CE-35489713899A}" type="pres">
      <dgm:prSet presAssocID="{FFCD8581-521C-417D-AF79-1FCCD28C2D71}" presName="spacing" presStyleCnt="0"/>
      <dgm:spPr/>
    </dgm:pt>
    <dgm:pt modelId="{777F608C-F616-49C1-A4D8-C09CFA831B2F}" type="pres">
      <dgm:prSet presAssocID="{874FB527-0009-45D0-B6FC-B8873F8551B9}" presName="composite" presStyleCnt="0"/>
      <dgm:spPr/>
    </dgm:pt>
    <dgm:pt modelId="{31B1E8BC-D645-4204-A9A5-DFFE602ADE07}" type="pres">
      <dgm:prSet presAssocID="{874FB527-0009-45D0-B6FC-B8873F8551B9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TW" altLang="en-US"/>
        </a:p>
      </dgm:t>
    </dgm:pt>
    <dgm:pt modelId="{52ED38A6-72C3-4750-A637-866D61CAA054}" type="pres">
      <dgm:prSet presAssocID="{874FB527-0009-45D0-B6FC-B8873F8551B9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D26386-C2A4-4749-A14F-1C49410A7EEE}" type="pres">
      <dgm:prSet presAssocID="{4A0B9BCA-FB4F-4F22-B69F-ACCAA2DFC2A7}" presName="spacing" presStyleCnt="0"/>
      <dgm:spPr/>
    </dgm:pt>
    <dgm:pt modelId="{06099942-F503-4A5F-A1EB-07D872496C8B}" type="pres">
      <dgm:prSet presAssocID="{C75E92A6-AE69-4B26-95CD-F5E6D309E06D}" presName="composite" presStyleCnt="0"/>
      <dgm:spPr/>
    </dgm:pt>
    <dgm:pt modelId="{81CAE5D2-E813-47AB-A276-F9A520D8C2AD}" type="pres">
      <dgm:prSet presAssocID="{C75E92A6-AE69-4B26-95CD-F5E6D309E06D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zh-TW" altLang="en-US"/>
        </a:p>
      </dgm:t>
    </dgm:pt>
    <dgm:pt modelId="{1344AC16-E663-4254-8956-65933FD66D53}" type="pres">
      <dgm:prSet presAssocID="{C75E92A6-AE69-4B26-95CD-F5E6D309E06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EE11D53-A690-4785-897F-C72B80809648}" type="presOf" srcId="{FF9FF834-11ED-41FC-B263-8B032B5B7698}" destId="{FDD0544E-3E47-468E-962C-76D9A7FA207F}" srcOrd="0" destOrd="0" presId="urn:microsoft.com/office/officeart/2005/8/layout/vList3"/>
    <dgm:cxn modelId="{688EA1CA-34F9-4E8B-BC1D-D0CD7D8534F3}" srcId="{81CFCEB2-4C74-43BA-B77E-324C69133BDC}" destId="{FF9FF834-11ED-41FC-B263-8B032B5B7698}" srcOrd="0" destOrd="0" parTransId="{581B32D0-44EA-4FE4-AC88-7D3891580792}" sibTransId="{321C2641-1518-4409-842F-827673151DC1}"/>
    <dgm:cxn modelId="{D455C246-D6EE-4500-B03C-4BF918AA3BD9}" srcId="{81CFCEB2-4C74-43BA-B77E-324C69133BDC}" destId="{C75E92A6-AE69-4B26-95CD-F5E6D309E06D}" srcOrd="4" destOrd="0" parTransId="{626B2170-A450-42EC-B5C5-16F2DB0FFA92}" sibTransId="{BBC0BF70-5D9C-4B07-9C5B-5C365E7623E9}"/>
    <dgm:cxn modelId="{99C5069B-7F8A-4121-8708-D2E2630C9F6D}" type="presOf" srcId="{5A3974AC-BC9C-4C40-ACD5-128CE6368F0E}" destId="{DDA252B4-FC32-4E6B-B0FF-38088A9782B5}" srcOrd="0" destOrd="0" presId="urn:microsoft.com/office/officeart/2005/8/layout/vList3"/>
    <dgm:cxn modelId="{F719BD71-4445-4240-A3E6-0C0ADBCD200E}" type="presOf" srcId="{874FB527-0009-45D0-B6FC-B8873F8551B9}" destId="{52ED38A6-72C3-4750-A637-866D61CAA054}" srcOrd="0" destOrd="0" presId="urn:microsoft.com/office/officeart/2005/8/layout/vList3"/>
    <dgm:cxn modelId="{B8622228-13CF-4629-A5C7-F31DBCD4B57B}" srcId="{81CFCEB2-4C74-43BA-B77E-324C69133BDC}" destId="{874FB527-0009-45D0-B6FC-B8873F8551B9}" srcOrd="3" destOrd="0" parTransId="{727E5798-FC1E-4A96-9BCD-59A69F8726BD}" sibTransId="{4A0B9BCA-FB4F-4F22-B69F-ACCAA2DFC2A7}"/>
    <dgm:cxn modelId="{4948EEB8-2BF6-497C-9AE7-FF0C68DD7A08}" type="presOf" srcId="{82D1DDC2-368A-415A-9D73-3B5F65786835}" destId="{A33BE060-B097-4256-B18E-7BF3C75E232B}" srcOrd="0" destOrd="0" presId="urn:microsoft.com/office/officeart/2005/8/layout/vList3"/>
    <dgm:cxn modelId="{C196097A-FA4B-4D38-8ADC-58F0A47B3D81}" srcId="{81CFCEB2-4C74-43BA-B77E-324C69133BDC}" destId="{82D1DDC2-368A-415A-9D73-3B5F65786835}" srcOrd="1" destOrd="0" parTransId="{B3359534-103A-446F-A030-CD00DC754D6F}" sibTransId="{433C6078-476C-4319-A166-906FE954184D}"/>
    <dgm:cxn modelId="{282ABE83-CC40-4038-AC0C-715DE5B7E8A1}" type="presOf" srcId="{81CFCEB2-4C74-43BA-B77E-324C69133BDC}" destId="{4411DD20-4B5A-4999-B1B3-E74DDC424D7E}" srcOrd="0" destOrd="0" presId="urn:microsoft.com/office/officeart/2005/8/layout/vList3"/>
    <dgm:cxn modelId="{27885ED1-60DD-4A76-A02A-FDF1B4CAFB43}" type="presOf" srcId="{C75E92A6-AE69-4B26-95CD-F5E6D309E06D}" destId="{1344AC16-E663-4254-8956-65933FD66D53}" srcOrd="0" destOrd="0" presId="urn:microsoft.com/office/officeart/2005/8/layout/vList3"/>
    <dgm:cxn modelId="{39EAC784-F88D-4B9D-A4C1-415D62EBDB6B}" srcId="{81CFCEB2-4C74-43BA-B77E-324C69133BDC}" destId="{5A3974AC-BC9C-4C40-ACD5-128CE6368F0E}" srcOrd="2" destOrd="0" parTransId="{D514BCDB-4A81-452E-BA85-E4572B1BBBAB}" sibTransId="{FFCD8581-521C-417D-AF79-1FCCD28C2D71}"/>
    <dgm:cxn modelId="{BDE66453-8EE1-4965-B908-3C6AE8E00048}" type="presParOf" srcId="{4411DD20-4B5A-4999-B1B3-E74DDC424D7E}" destId="{0D6DF5FC-A744-4205-BB64-75AB2BF52787}" srcOrd="0" destOrd="0" presId="urn:microsoft.com/office/officeart/2005/8/layout/vList3"/>
    <dgm:cxn modelId="{F8FB71A5-7409-40BA-8231-0094BD56BC34}" type="presParOf" srcId="{0D6DF5FC-A744-4205-BB64-75AB2BF52787}" destId="{5BEB64CB-D935-4479-A665-2C2312F65E58}" srcOrd="0" destOrd="0" presId="urn:microsoft.com/office/officeart/2005/8/layout/vList3"/>
    <dgm:cxn modelId="{47B47D96-61F5-4542-B372-825BDD78C1F9}" type="presParOf" srcId="{0D6DF5FC-A744-4205-BB64-75AB2BF52787}" destId="{FDD0544E-3E47-468E-962C-76D9A7FA207F}" srcOrd="1" destOrd="0" presId="urn:microsoft.com/office/officeart/2005/8/layout/vList3"/>
    <dgm:cxn modelId="{A68CD502-0593-4234-AD02-1709CB268586}" type="presParOf" srcId="{4411DD20-4B5A-4999-B1B3-E74DDC424D7E}" destId="{60EBA45A-8CAB-4800-8DC5-6C91A13BD98A}" srcOrd="1" destOrd="0" presId="urn:microsoft.com/office/officeart/2005/8/layout/vList3"/>
    <dgm:cxn modelId="{7B1C3C51-A7FF-466A-ABE5-5B28A1279939}" type="presParOf" srcId="{4411DD20-4B5A-4999-B1B3-E74DDC424D7E}" destId="{DE2B3FF9-F3BA-4156-9223-C5A9E98E3D9C}" srcOrd="2" destOrd="0" presId="urn:microsoft.com/office/officeart/2005/8/layout/vList3"/>
    <dgm:cxn modelId="{41157637-041E-4561-8FD3-721E0BE99974}" type="presParOf" srcId="{DE2B3FF9-F3BA-4156-9223-C5A9E98E3D9C}" destId="{7C863633-97EF-4ABA-BFD7-EB05CAA936F5}" srcOrd="0" destOrd="0" presId="urn:microsoft.com/office/officeart/2005/8/layout/vList3"/>
    <dgm:cxn modelId="{422F7D4A-C635-4B25-9D97-9B20B1D1FA83}" type="presParOf" srcId="{DE2B3FF9-F3BA-4156-9223-C5A9E98E3D9C}" destId="{A33BE060-B097-4256-B18E-7BF3C75E232B}" srcOrd="1" destOrd="0" presId="urn:microsoft.com/office/officeart/2005/8/layout/vList3"/>
    <dgm:cxn modelId="{1D390301-5A8B-463A-98F2-EF3C06A29B06}" type="presParOf" srcId="{4411DD20-4B5A-4999-B1B3-E74DDC424D7E}" destId="{AEFB1BB4-ECA1-4985-9D66-8BB787A5EAB0}" srcOrd="3" destOrd="0" presId="urn:microsoft.com/office/officeart/2005/8/layout/vList3"/>
    <dgm:cxn modelId="{500FE35A-CCDF-430F-94B4-292F8749D67A}" type="presParOf" srcId="{4411DD20-4B5A-4999-B1B3-E74DDC424D7E}" destId="{48BC33EC-08DA-4606-98A9-B371CAD497E8}" srcOrd="4" destOrd="0" presId="urn:microsoft.com/office/officeart/2005/8/layout/vList3"/>
    <dgm:cxn modelId="{07BDD825-05E9-4F2F-BF40-27625913F45C}" type="presParOf" srcId="{48BC33EC-08DA-4606-98A9-B371CAD497E8}" destId="{2AAD89C6-D952-43B1-9EB2-CEBC13534377}" srcOrd="0" destOrd="0" presId="urn:microsoft.com/office/officeart/2005/8/layout/vList3"/>
    <dgm:cxn modelId="{16B2DA6E-0E4A-41A0-95B1-AE90E5673170}" type="presParOf" srcId="{48BC33EC-08DA-4606-98A9-B371CAD497E8}" destId="{DDA252B4-FC32-4E6B-B0FF-38088A9782B5}" srcOrd="1" destOrd="0" presId="urn:microsoft.com/office/officeart/2005/8/layout/vList3"/>
    <dgm:cxn modelId="{EF787D25-23DE-4345-827B-0E49DC706618}" type="presParOf" srcId="{4411DD20-4B5A-4999-B1B3-E74DDC424D7E}" destId="{507FF63B-E560-4F2F-B3CE-35489713899A}" srcOrd="5" destOrd="0" presId="urn:microsoft.com/office/officeart/2005/8/layout/vList3"/>
    <dgm:cxn modelId="{240B839E-AF80-405A-9B45-CA56CA49FCA0}" type="presParOf" srcId="{4411DD20-4B5A-4999-B1B3-E74DDC424D7E}" destId="{777F608C-F616-49C1-A4D8-C09CFA831B2F}" srcOrd="6" destOrd="0" presId="urn:microsoft.com/office/officeart/2005/8/layout/vList3"/>
    <dgm:cxn modelId="{ED135159-96A7-438D-9DDF-2100CB039BB4}" type="presParOf" srcId="{777F608C-F616-49C1-A4D8-C09CFA831B2F}" destId="{31B1E8BC-D645-4204-A9A5-DFFE602ADE07}" srcOrd="0" destOrd="0" presId="urn:microsoft.com/office/officeart/2005/8/layout/vList3"/>
    <dgm:cxn modelId="{F36DBE0A-F186-4175-9891-4EE07B515CFE}" type="presParOf" srcId="{777F608C-F616-49C1-A4D8-C09CFA831B2F}" destId="{52ED38A6-72C3-4750-A637-866D61CAA054}" srcOrd="1" destOrd="0" presId="urn:microsoft.com/office/officeart/2005/8/layout/vList3"/>
    <dgm:cxn modelId="{D6D024BC-972A-4531-A03D-67431BDEF98D}" type="presParOf" srcId="{4411DD20-4B5A-4999-B1B3-E74DDC424D7E}" destId="{29D26386-C2A4-4749-A14F-1C49410A7EEE}" srcOrd="7" destOrd="0" presId="urn:microsoft.com/office/officeart/2005/8/layout/vList3"/>
    <dgm:cxn modelId="{33600DA9-A9EE-4A35-80C4-F16BF63C86AB}" type="presParOf" srcId="{4411DD20-4B5A-4999-B1B3-E74DDC424D7E}" destId="{06099942-F503-4A5F-A1EB-07D872496C8B}" srcOrd="8" destOrd="0" presId="urn:microsoft.com/office/officeart/2005/8/layout/vList3"/>
    <dgm:cxn modelId="{50D05276-A810-4D95-B198-6D28F0D7879B}" type="presParOf" srcId="{06099942-F503-4A5F-A1EB-07D872496C8B}" destId="{81CAE5D2-E813-47AB-A276-F9A520D8C2AD}" srcOrd="0" destOrd="0" presId="urn:microsoft.com/office/officeart/2005/8/layout/vList3"/>
    <dgm:cxn modelId="{1DF1CC61-94F8-40EB-90F8-D618755C5E68}" type="presParOf" srcId="{06099942-F503-4A5F-A1EB-07D872496C8B}" destId="{1344AC16-E663-4254-8956-65933FD66D53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6012D5-2AC2-47D9-BEBF-31D9123B9257}" type="doc">
      <dgm:prSet loTypeId="urn:microsoft.com/office/officeart/2005/8/layout/hList7" loCatId="list" qsTypeId="urn:microsoft.com/office/officeart/2005/8/quickstyle/simple1" qsCatId="simple" csTypeId="urn:microsoft.com/office/officeart/2005/8/colors/accent2_5" csCatId="accent2" phldr="1"/>
      <dgm:spPr/>
    </dgm:pt>
    <dgm:pt modelId="{C0B7E067-B71E-4413-B115-360BEABDAFCC}">
      <dgm:prSet phldrT="[文字]"/>
      <dgm:spPr/>
      <dgm:t>
        <a:bodyPr/>
        <a:lstStyle/>
        <a:p>
          <a:r>
            <a:rPr lang="zh-TW" altLang="en-US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gm:t>
    </dgm:pt>
    <dgm:pt modelId="{76729109-6E98-4D63-9360-29A8AD16C98C}" type="parTrans" cxnId="{B1B62B64-2119-4DE2-8118-7E5F98D31A09}">
      <dgm:prSet/>
      <dgm:spPr/>
      <dgm:t>
        <a:bodyPr/>
        <a:lstStyle/>
        <a:p>
          <a:endParaRPr lang="zh-TW" altLang="en-US"/>
        </a:p>
      </dgm:t>
    </dgm:pt>
    <dgm:pt modelId="{D5D3D196-56B5-4643-92E8-BB3182CE33DC}" type="sibTrans" cxnId="{B1B62B64-2119-4DE2-8118-7E5F98D31A09}">
      <dgm:prSet/>
      <dgm:spPr/>
      <dgm:t>
        <a:bodyPr/>
        <a:lstStyle/>
        <a:p>
          <a:endParaRPr lang="zh-TW" altLang="en-US"/>
        </a:p>
      </dgm:t>
    </dgm:pt>
    <dgm:pt modelId="{2EDEEB4B-D2CF-44E7-AF6F-7E29D5E92DB2}">
      <dgm:prSet phldrT="[文字]"/>
      <dgm:spPr/>
      <dgm:t>
        <a:bodyPr/>
        <a:lstStyle/>
        <a:p>
          <a:r>
            <a:rPr lang="zh-TW" altLang="en-US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揚鷹計劃</a:t>
          </a:r>
        </a:p>
      </dgm:t>
    </dgm:pt>
    <dgm:pt modelId="{8099F6E7-B8EA-45A7-A9B7-8EFC23B6F661}" type="parTrans" cxnId="{0A799F38-3622-47E0-9F06-009B099F2F5A}">
      <dgm:prSet/>
      <dgm:spPr/>
      <dgm:t>
        <a:bodyPr/>
        <a:lstStyle/>
        <a:p>
          <a:endParaRPr lang="zh-TW" altLang="en-US"/>
        </a:p>
      </dgm:t>
    </dgm:pt>
    <dgm:pt modelId="{46CF2810-BC40-48FB-BCBF-7FB385D8EA2C}" type="sibTrans" cxnId="{0A799F38-3622-47E0-9F06-009B099F2F5A}">
      <dgm:prSet/>
      <dgm:spPr/>
      <dgm:t>
        <a:bodyPr/>
        <a:lstStyle/>
        <a:p>
          <a:endParaRPr lang="zh-TW" altLang="en-US"/>
        </a:p>
      </dgm:t>
    </dgm:pt>
    <dgm:pt modelId="{3CD86D77-E634-48D4-8B63-B21BDC52E091}">
      <dgm:prSet phldrT="[文字]"/>
      <dgm:spPr/>
      <dgm:t>
        <a:bodyPr/>
        <a:lstStyle/>
        <a:p>
          <a:r>
            <a:rPr lang="zh-TW" altLang="en-US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飛鷹計劃</a:t>
          </a:r>
        </a:p>
      </dgm:t>
    </dgm:pt>
    <dgm:pt modelId="{7FEF9CED-AEA3-4D4C-9829-4F9F168AC37F}" type="parTrans" cxnId="{C16B18D3-2025-4E85-81EC-6B3E6D464ACA}">
      <dgm:prSet/>
      <dgm:spPr/>
      <dgm:t>
        <a:bodyPr/>
        <a:lstStyle/>
        <a:p>
          <a:endParaRPr lang="zh-TW" altLang="en-US"/>
        </a:p>
      </dgm:t>
    </dgm:pt>
    <dgm:pt modelId="{B91C6DA6-2D57-4F2B-92B4-9A7FF86F25E7}" type="sibTrans" cxnId="{C16B18D3-2025-4E85-81EC-6B3E6D464ACA}">
      <dgm:prSet/>
      <dgm:spPr/>
      <dgm:t>
        <a:bodyPr/>
        <a:lstStyle/>
        <a:p>
          <a:endParaRPr lang="zh-TW" altLang="en-US"/>
        </a:p>
      </dgm:t>
    </dgm:pt>
    <dgm:pt modelId="{A991AF08-576E-4224-9518-EB909D78C725}" type="pres">
      <dgm:prSet presAssocID="{066012D5-2AC2-47D9-BEBF-31D9123B9257}" presName="Name0" presStyleCnt="0">
        <dgm:presLayoutVars>
          <dgm:dir/>
          <dgm:resizeHandles val="exact"/>
        </dgm:presLayoutVars>
      </dgm:prSet>
      <dgm:spPr/>
    </dgm:pt>
    <dgm:pt modelId="{7EFE2F6A-0B21-4607-B407-1FB2AAF81565}" type="pres">
      <dgm:prSet presAssocID="{066012D5-2AC2-47D9-BEBF-31D9123B9257}" presName="fgShape" presStyleLbl="fgShp" presStyleIdx="0" presStyleCnt="1"/>
      <dgm:spPr/>
    </dgm:pt>
    <dgm:pt modelId="{98BFAA36-FC18-40D8-91F0-82F7B6E6A035}" type="pres">
      <dgm:prSet presAssocID="{066012D5-2AC2-47D9-BEBF-31D9123B9257}" presName="linComp" presStyleCnt="0"/>
      <dgm:spPr/>
    </dgm:pt>
    <dgm:pt modelId="{E9352BA7-3E0D-417D-8D41-5D36173A73A5}" type="pres">
      <dgm:prSet presAssocID="{C0B7E067-B71E-4413-B115-360BEABDAFCC}" presName="compNode" presStyleCnt="0"/>
      <dgm:spPr/>
    </dgm:pt>
    <dgm:pt modelId="{945ABD54-FD6B-4618-B94E-42E5AF7744B8}" type="pres">
      <dgm:prSet presAssocID="{C0B7E067-B71E-4413-B115-360BEABDAFCC}" presName="bkgdShape" presStyleLbl="node1" presStyleIdx="0" presStyleCnt="3"/>
      <dgm:spPr/>
      <dgm:t>
        <a:bodyPr/>
        <a:lstStyle/>
        <a:p>
          <a:endParaRPr lang="zh-TW" altLang="en-US"/>
        </a:p>
      </dgm:t>
    </dgm:pt>
    <dgm:pt modelId="{0C232330-D96A-4DF3-8D03-F3DF16973979}" type="pres">
      <dgm:prSet presAssocID="{C0B7E067-B71E-4413-B115-360BEABDAFC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A28557-283A-47CD-ABF6-DB0F76CB0543}" type="pres">
      <dgm:prSet presAssocID="{C0B7E067-B71E-4413-B115-360BEABDAFCC}" presName="invisiNode" presStyleLbl="node1" presStyleIdx="0" presStyleCnt="3"/>
      <dgm:spPr/>
    </dgm:pt>
    <dgm:pt modelId="{CF1086F1-8C1D-40A6-8CAF-05EAA4871306}" type="pres">
      <dgm:prSet presAssocID="{C0B7E067-B71E-4413-B115-360BEABDAFCC}" presName="imagNode" presStyleLbl="fgImgPlace1" presStyleIdx="0" presStyleCnt="3"/>
      <dgm:spPr/>
    </dgm:pt>
    <dgm:pt modelId="{976CBB87-AF1C-4370-9E1F-255A0B81E9FF}" type="pres">
      <dgm:prSet presAssocID="{D5D3D196-56B5-4643-92E8-BB3182CE33DC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453A1623-2A73-4B38-94D5-8CC93F200B24}" type="pres">
      <dgm:prSet presAssocID="{2EDEEB4B-D2CF-44E7-AF6F-7E29D5E92DB2}" presName="compNode" presStyleCnt="0"/>
      <dgm:spPr/>
    </dgm:pt>
    <dgm:pt modelId="{D68E0965-7947-4653-B126-91D68079D29C}" type="pres">
      <dgm:prSet presAssocID="{2EDEEB4B-D2CF-44E7-AF6F-7E29D5E92DB2}" presName="bkgdShape" presStyleLbl="node1" presStyleIdx="1" presStyleCnt="3"/>
      <dgm:spPr/>
      <dgm:t>
        <a:bodyPr/>
        <a:lstStyle/>
        <a:p>
          <a:endParaRPr lang="zh-TW" altLang="en-US"/>
        </a:p>
      </dgm:t>
    </dgm:pt>
    <dgm:pt modelId="{8649CE82-8F10-498D-B906-09BD29A02291}" type="pres">
      <dgm:prSet presAssocID="{2EDEEB4B-D2CF-44E7-AF6F-7E29D5E92DB2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866B90-9E96-4C53-A5C3-E18B8D27BBB7}" type="pres">
      <dgm:prSet presAssocID="{2EDEEB4B-D2CF-44E7-AF6F-7E29D5E92DB2}" presName="invisiNode" presStyleLbl="node1" presStyleIdx="1" presStyleCnt="3"/>
      <dgm:spPr/>
    </dgm:pt>
    <dgm:pt modelId="{70B8740E-F7C4-4ABE-8430-C3D726E7550F}" type="pres">
      <dgm:prSet presAssocID="{2EDEEB4B-D2CF-44E7-AF6F-7E29D5E92DB2}" presName="imagNode" presStyleLbl="fgImgPlace1" presStyleIdx="1" presStyleCnt="3"/>
      <dgm:spPr/>
    </dgm:pt>
    <dgm:pt modelId="{D11ED222-0C4B-4673-B27C-32A7B2C16165}" type="pres">
      <dgm:prSet presAssocID="{46CF2810-BC40-48FB-BCBF-7FB385D8EA2C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EEA9EB01-BE6E-4221-A736-EC752DDF21E6}" type="pres">
      <dgm:prSet presAssocID="{3CD86D77-E634-48D4-8B63-B21BDC52E091}" presName="compNode" presStyleCnt="0"/>
      <dgm:spPr/>
    </dgm:pt>
    <dgm:pt modelId="{394CBE4D-BEBB-4EBD-8865-1035A6ED3B66}" type="pres">
      <dgm:prSet presAssocID="{3CD86D77-E634-48D4-8B63-B21BDC52E091}" presName="bkgdShape" presStyleLbl="node1" presStyleIdx="2" presStyleCnt="3"/>
      <dgm:spPr/>
      <dgm:t>
        <a:bodyPr/>
        <a:lstStyle/>
        <a:p>
          <a:endParaRPr lang="zh-TW" altLang="en-US"/>
        </a:p>
      </dgm:t>
    </dgm:pt>
    <dgm:pt modelId="{2FADDB63-E684-4AB0-9F32-F8E9BD1B872A}" type="pres">
      <dgm:prSet presAssocID="{3CD86D77-E634-48D4-8B63-B21BDC52E09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77EE28-17B5-41B7-BC71-7F485BD7104D}" type="pres">
      <dgm:prSet presAssocID="{3CD86D77-E634-48D4-8B63-B21BDC52E091}" presName="invisiNode" presStyleLbl="node1" presStyleIdx="2" presStyleCnt="3"/>
      <dgm:spPr/>
    </dgm:pt>
    <dgm:pt modelId="{A43B012E-C9E4-46CF-9D6D-2482384D97FB}" type="pres">
      <dgm:prSet presAssocID="{3CD86D77-E634-48D4-8B63-B21BDC52E091}" presName="imagNode" presStyleLbl="fgImgPlace1" presStyleIdx="2" presStyleCnt="3"/>
      <dgm:spPr/>
    </dgm:pt>
  </dgm:ptLst>
  <dgm:cxnLst>
    <dgm:cxn modelId="{F4D5C826-BFFE-4D54-9A6B-78DBA81B1DF8}" type="presOf" srcId="{46CF2810-BC40-48FB-BCBF-7FB385D8EA2C}" destId="{D11ED222-0C4B-4673-B27C-32A7B2C16165}" srcOrd="0" destOrd="0" presId="urn:microsoft.com/office/officeart/2005/8/layout/hList7"/>
    <dgm:cxn modelId="{D8F0C8E4-F687-4C6E-8E1A-B54C153EA987}" type="presOf" srcId="{C0B7E067-B71E-4413-B115-360BEABDAFCC}" destId="{945ABD54-FD6B-4618-B94E-42E5AF7744B8}" srcOrd="0" destOrd="0" presId="urn:microsoft.com/office/officeart/2005/8/layout/hList7"/>
    <dgm:cxn modelId="{A8AF65D1-7ABA-4CFC-A353-7DE7BE3E7D0B}" type="presOf" srcId="{3CD86D77-E634-48D4-8B63-B21BDC52E091}" destId="{2FADDB63-E684-4AB0-9F32-F8E9BD1B872A}" srcOrd="1" destOrd="0" presId="urn:microsoft.com/office/officeart/2005/8/layout/hList7"/>
    <dgm:cxn modelId="{0A799F38-3622-47E0-9F06-009B099F2F5A}" srcId="{066012D5-2AC2-47D9-BEBF-31D9123B9257}" destId="{2EDEEB4B-D2CF-44E7-AF6F-7E29D5E92DB2}" srcOrd="1" destOrd="0" parTransId="{8099F6E7-B8EA-45A7-A9B7-8EFC23B6F661}" sibTransId="{46CF2810-BC40-48FB-BCBF-7FB385D8EA2C}"/>
    <dgm:cxn modelId="{B1B62B64-2119-4DE2-8118-7E5F98D31A09}" srcId="{066012D5-2AC2-47D9-BEBF-31D9123B9257}" destId="{C0B7E067-B71E-4413-B115-360BEABDAFCC}" srcOrd="0" destOrd="0" parTransId="{76729109-6E98-4D63-9360-29A8AD16C98C}" sibTransId="{D5D3D196-56B5-4643-92E8-BB3182CE33DC}"/>
    <dgm:cxn modelId="{4201680F-4ADA-4A80-9055-6DCF851AD493}" type="presOf" srcId="{C0B7E067-B71E-4413-B115-360BEABDAFCC}" destId="{0C232330-D96A-4DF3-8D03-F3DF16973979}" srcOrd="1" destOrd="0" presId="urn:microsoft.com/office/officeart/2005/8/layout/hList7"/>
    <dgm:cxn modelId="{61239FEF-790A-429C-BE54-91E5D35BF460}" type="presOf" srcId="{2EDEEB4B-D2CF-44E7-AF6F-7E29D5E92DB2}" destId="{8649CE82-8F10-498D-B906-09BD29A02291}" srcOrd="1" destOrd="0" presId="urn:microsoft.com/office/officeart/2005/8/layout/hList7"/>
    <dgm:cxn modelId="{3A78759C-0926-4D74-94C6-34A8FC97CEB7}" type="presOf" srcId="{D5D3D196-56B5-4643-92E8-BB3182CE33DC}" destId="{976CBB87-AF1C-4370-9E1F-255A0B81E9FF}" srcOrd="0" destOrd="0" presId="urn:microsoft.com/office/officeart/2005/8/layout/hList7"/>
    <dgm:cxn modelId="{C29FF942-F00C-482A-825C-87EF607DE0F1}" type="presOf" srcId="{3CD86D77-E634-48D4-8B63-B21BDC52E091}" destId="{394CBE4D-BEBB-4EBD-8865-1035A6ED3B66}" srcOrd="0" destOrd="0" presId="urn:microsoft.com/office/officeart/2005/8/layout/hList7"/>
    <dgm:cxn modelId="{AE977BA0-B6C9-4CD0-BC02-2BA54839761E}" type="presOf" srcId="{2EDEEB4B-D2CF-44E7-AF6F-7E29D5E92DB2}" destId="{D68E0965-7947-4653-B126-91D68079D29C}" srcOrd="0" destOrd="0" presId="urn:microsoft.com/office/officeart/2005/8/layout/hList7"/>
    <dgm:cxn modelId="{C16B18D3-2025-4E85-81EC-6B3E6D464ACA}" srcId="{066012D5-2AC2-47D9-BEBF-31D9123B9257}" destId="{3CD86D77-E634-48D4-8B63-B21BDC52E091}" srcOrd="2" destOrd="0" parTransId="{7FEF9CED-AEA3-4D4C-9829-4F9F168AC37F}" sibTransId="{B91C6DA6-2D57-4F2B-92B4-9A7FF86F25E7}"/>
    <dgm:cxn modelId="{6DB7F81C-5349-4B6B-A759-B513BD93C918}" type="presOf" srcId="{066012D5-2AC2-47D9-BEBF-31D9123B9257}" destId="{A991AF08-576E-4224-9518-EB909D78C725}" srcOrd="0" destOrd="0" presId="urn:microsoft.com/office/officeart/2005/8/layout/hList7"/>
    <dgm:cxn modelId="{15F6DC96-B2A9-47BF-9A32-2C07B26D354C}" type="presParOf" srcId="{A991AF08-576E-4224-9518-EB909D78C725}" destId="{7EFE2F6A-0B21-4607-B407-1FB2AAF81565}" srcOrd="0" destOrd="0" presId="urn:microsoft.com/office/officeart/2005/8/layout/hList7"/>
    <dgm:cxn modelId="{21BE637B-22B6-470E-AA5D-8ED5A8182873}" type="presParOf" srcId="{A991AF08-576E-4224-9518-EB909D78C725}" destId="{98BFAA36-FC18-40D8-91F0-82F7B6E6A035}" srcOrd="1" destOrd="0" presId="urn:microsoft.com/office/officeart/2005/8/layout/hList7"/>
    <dgm:cxn modelId="{AFA8F169-9F27-49F5-9C98-34A04176F7DF}" type="presParOf" srcId="{98BFAA36-FC18-40D8-91F0-82F7B6E6A035}" destId="{E9352BA7-3E0D-417D-8D41-5D36173A73A5}" srcOrd="0" destOrd="0" presId="urn:microsoft.com/office/officeart/2005/8/layout/hList7"/>
    <dgm:cxn modelId="{1D5A352C-C517-428F-97E1-8DD64661FB12}" type="presParOf" srcId="{E9352BA7-3E0D-417D-8D41-5D36173A73A5}" destId="{945ABD54-FD6B-4618-B94E-42E5AF7744B8}" srcOrd="0" destOrd="0" presId="urn:microsoft.com/office/officeart/2005/8/layout/hList7"/>
    <dgm:cxn modelId="{7EFB025A-DF1D-4478-82EB-0EE771F39947}" type="presParOf" srcId="{E9352BA7-3E0D-417D-8D41-5D36173A73A5}" destId="{0C232330-D96A-4DF3-8D03-F3DF16973979}" srcOrd="1" destOrd="0" presId="urn:microsoft.com/office/officeart/2005/8/layout/hList7"/>
    <dgm:cxn modelId="{3ABE7DFF-E491-42DE-B120-0CE7A4587E77}" type="presParOf" srcId="{E9352BA7-3E0D-417D-8D41-5D36173A73A5}" destId="{78A28557-283A-47CD-ABF6-DB0F76CB0543}" srcOrd="2" destOrd="0" presId="urn:microsoft.com/office/officeart/2005/8/layout/hList7"/>
    <dgm:cxn modelId="{58BB0E3F-4911-43A5-919E-CBA8CFE1D6DD}" type="presParOf" srcId="{E9352BA7-3E0D-417D-8D41-5D36173A73A5}" destId="{CF1086F1-8C1D-40A6-8CAF-05EAA4871306}" srcOrd="3" destOrd="0" presId="urn:microsoft.com/office/officeart/2005/8/layout/hList7"/>
    <dgm:cxn modelId="{C8A9FF23-A5F7-4FD1-8868-509455279EF9}" type="presParOf" srcId="{98BFAA36-FC18-40D8-91F0-82F7B6E6A035}" destId="{976CBB87-AF1C-4370-9E1F-255A0B81E9FF}" srcOrd="1" destOrd="0" presId="urn:microsoft.com/office/officeart/2005/8/layout/hList7"/>
    <dgm:cxn modelId="{A42EFC8D-FF1B-4F49-B73F-6D4129FEA2DA}" type="presParOf" srcId="{98BFAA36-FC18-40D8-91F0-82F7B6E6A035}" destId="{453A1623-2A73-4B38-94D5-8CC93F200B24}" srcOrd="2" destOrd="0" presId="urn:microsoft.com/office/officeart/2005/8/layout/hList7"/>
    <dgm:cxn modelId="{58D65897-8F44-44F4-8238-34EC160FF8CF}" type="presParOf" srcId="{453A1623-2A73-4B38-94D5-8CC93F200B24}" destId="{D68E0965-7947-4653-B126-91D68079D29C}" srcOrd="0" destOrd="0" presId="urn:microsoft.com/office/officeart/2005/8/layout/hList7"/>
    <dgm:cxn modelId="{AD84BCBB-44FD-4AC5-B80E-0E27A6B1170D}" type="presParOf" srcId="{453A1623-2A73-4B38-94D5-8CC93F200B24}" destId="{8649CE82-8F10-498D-B906-09BD29A02291}" srcOrd="1" destOrd="0" presId="urn:microsoft.com/office/officeart/2005/8/layout/hList7"/>
    <dgm:cxn modelId="{21B9AF95-50BF-4272-B9FC-F3484B8FC703}" type="presParOf" srcId="{453A1623-2A73-4B38-94D5-8CC93F200B24}" destId="{2C866B90-9E96-4C53-A5C3-E18B8D27BBB7}" srcOrd="2" destOrd="0" presId="urn:microsoft.com/office/officeart/2005/8/layout/hList7"/>
    <dgm:cxn modelId="{344363B4-D33C-4ECC-9A3E-0A210844BBD1}" type="presParOf" srcId="{453A1623-2A73-4B38-94D5-8CC93F200B24}" destId="{70B8740E-F7C4-4ABE-8430-C3D726E7550F}" srcOrd="3" destOrd="0" presId="urn:microsoft.com/office/officeart/2005/8/layout/hList7"/>
    <dgm:cxn modelId="{3862B452-9C18-4B0A-8F43-39E71FA6DEB1}" type="presParOf" srcId="{98BFAA36-FC18-40D8-91F0-82F7B6E6A035}" destId="{D11ED222-0C4B-4673-B27C-32A7B2C16165}" srcOrd="3" destOrd="0" presId="urn:microsoft.com/office/officeart/2005/8/layout/hList7"/>
    <dgm:cxn modelId="{83EA9F7F-1EC8-496D-90C7-3B0E4D9F6A0E}" type="presParOf" srcId="{98BFAA36-FC18-40D8-91F0-82F7B6E6A035}" destId="{EEA9EB01-BE6E-4221-A736-EC752DDF21E6}" srcOrd="4" destOrd="0" presId="urn:microsoft.com/office/officeart/2005/8/layout/hList7"/>
    <dgm:cxn modelId="{4ED4C8CE-B248-46F2-99FF-17A97B9409EF}" type="presParOf" srcId="{EEA9EB01-BE6E-4221-A736-EC752DDF21E6}" destId="{394CBE4D-BEBB-4EBD-8865-1035A6ED3B66}" srcOrd="0" destOrd="0" presId="urn:microsoft.com/office/officeart/2005/8/layout/hList7"/>
    <dgm:cxn modelId="{9D469048-91F7-45E6-B235-E63B5A2585B3}" type="presParOf" srcId="{EEA9EB01-BE6E-4221-A736-EC752DDF21E6}" destId="{2FADDB63-E684-4AB0-9F32-F8E9BD1B872A}" srcOrd="1" destOrd="0" presId="urn:microsoft.com/office/officeart/2005/8/layout/hList7"/>
    <dgm:cxn modelId="{89BD0764-D6EC-41B3-8994-97ED09765088}" type="presParOf" srcId="{EEA9EB01-BE6E-4221-A736-EC752DDF21E6}" destId="{7377EE28-17B5-41B7-BC71-7F485BD7104D}" srcOrd="2" destOrd="0" presId="urn:microsoft.com/office/officeart/2005/8/layout/hList7"/>
    <dgm:cxn modelId="{A77B3013-C1B1-43A4-91FF-2A3E90306C93}" type="presParOf" srcId="{EEA9EB01-BE6E-4221-A736-EC752DDF21E6}" destId="{A43B012E-C9E4-46CF-9D6D-2482384D97F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0544E-3E47-468E-962C-76D9A7FA207F}">
      <dsp:nvSpPr>
        <dsp:cNvPr id="0" name=""/>
        <dsp:cNvSpPr/>
      </dsp:nvSpPr>
      <dsp:spPr>
        <a:xfrm rot="10800000">
          <a:off x="1362831" y="2140"/>
          <a:ext cx="4620933" cy="795647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85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  <a:endParaRPr lang="zh-TW" altLang="en-US" sz="2800" b="1" kern="1200" dirty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1561743" y="2140"/>
        <a:ext cx="4422021" cy="795647"/>
      </dsp:txXfrm>
    </dsp:sp>
    <dsp:sp modelId="{5BEB64CB-D935-4479-A665-2C2312F65E58}">
      <dsp:nvSpPr>
        <dsp:cNvPr id="0" name=""/>
        <dsp:cNvSpPr/>
      </dsp:nvSpPr>
      <dsp:spPr>
        <a:xfrm>
          <a:off x="965007" y="2140"/>
          <a:ext cx="795647" cy="79564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33BE060-B097-4256-B18E-7BF3C75E232B}">
      <dsp:nvSpPr>
        <dsp:cNvPr id="0" name=""/>
        <dsp:cNvSpPr/>
      </dsp:nvSpPr>
      <dsp:spPr>
        <a:xfrm rot="10800000">
          <a:off x="1362831" y="1035295"/>
          <a:ext cx="4620933" cy="795647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85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sp:txBody>
      <dsp:txXfrm rot="10800000">
        <a:off x="1561743" y="1035295"/>
        <a:ext cx="4422021" cy="795647"/>
      </dsp:txXfrm>
    </dsp:sp>
    <dsp:sp modelId="{7C863633-97EF-4ABA-BFD7-EB05CAA936F5}">
      <dsp:nvSpPr>
        <dsp:cNvPr id="0" name=""/>
        <dsp:cNvSpPr/>
      </dsp:nvSpPr>
      <dsp:spPr>
        <a:xfrm>
          <a:off x="965007" y="1035295"/>
          <a:ext cx="795647" cy="79564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DA252B4-FC32-4E6B-B0FF-38088A9782B5}">
      <dsp:nvSpPr>
        <dsp:cNvPr id="0" name=""/>
        <dsp:cNvSpPr/>
      </dsp:nvSpPr>
      <dsp:spPr>
        <a:xfrm rot="10800000">
          <a:off x="1362831" y="2068450"/>
          <a:ext cx="4620933" cy="795647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85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sp:txBody>
      <dsp:txXfrm rot="10800000">
        <a:off x="1561743" y="2068450"/>
        <a:ext cx="4422021" cy="795647"/>
      </dsp:txXfrm>
    </dsp:sp>
    <dsp:sp modelId="{2AAD89C6-D952-43B1-9EB2-CEBC13534377}">
      <dsp:nvSpPr>
        <dsp:cNvPr id="0" name=""/>
        <dsp:cNvSpPr/>
      </dsp:nvSpPr>
      <dsp:spPr>
        <a:xfrm>
          <a:off x="965007" y="2068450"/>
          <a:ext cx="795647" cy="79564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2ED38A6-72C3-4750-A637-866D61CAA054}">
      <dsp:nvSpPr>
        <dsp:cNvPr id="0" name=""/>
        <dsp:cNvSpPr/>
      </dsp:nvSpPr>
      <dsp:spPr>
        <a:xfrm rot="10800000">
          <a:off x="1362831" y="3101604"/>
          <a:ext cx="4620933" cy="795647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85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sp:txBody>
      <dsp:txXfrm rot="10800000">
        <a:off x="1561743" y="3101604"/>
        <a:ext cx="4422021" cy="795647"/>
      </dsp:txXfrm>
    </dsp:sp>
    <dsp:sp modelId="{31B1E8BC-D645-4204-A9A5-DFFE602ADE07}">
      <dsp:nvSpPr>
        <dsp:cNvPr id="0" name=""/>
        <dsp:cNvSpPr/>
      </dsp:nvSpPr>
      <dsp:spPr>
        <a:xfrm>
          <a:off x="965007" y="3101604"/>
          <a:ext cx="795647" cy="79564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344AC16-E663-4254-8956-65933FD66D53}">
      <dsp:nvSpPr>
        <dsp:cNvPr id="0" name=""/>
        <dsp:cNvSpPr/>
      </dsp:nvSpPr>
      <dsp:spPr>
        <a:xfrm rot="10800000">
          <a:off x="1362831" y="4134759"/>
          <a:ext cx="4620933" cy="795647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085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sp:txBody>
      <dsp:txXfrm rot="10800000">
        <a:off x="1561743" y="4134759"/>
        <a:ext cx="4422021" cy="795647"/>
      </dsp:txXfrm>
    </dsp:sp>
    <dsp:sp modelId="{81CAE5D2-E813-47AB-A276-F9A520D8C2AD}">
      <dsp:nvSpPr>
        <dsp:cNvPr id="0" name=""/>
        <dsp:cNvSpPr/>
      </dsp:nvSpPr>
      <dsp:spPr>
        <a:xfrm>
          <a:off x="965007" y="4134759"/>
          <a:ext cx="795647" cy="79564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0544E-3E47-468E-962C-76D9A7FA207F}">
      <dsp:nvSpPr>
        <dsp:cNvPr id="0" name=""/>
        <dsp:cNvSpPr/>
      </dsp:nvSpPr>
      <dsp:spPr>
        <a:xfrm rot="10800000">
          <a:off x="1560861" y="3357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  <a:endParaRPr lang="zh-TW" altLang="en-US" sz="28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1743264" y="3357"/>
        <a:ext cx="5290281" cy="729613"/>
      </dsp:txXfrm>
    </dsp:sp>
    <dsp:sp modelId="{5BEB64CB-D935-4479-A665-2C2312F65E58}">
      <dsp:nvSpPr>
        <dsp:cNvPr id="0" name=""/>
        <dsp:cNvSpPr/>
      </dsp:nvSpPr>
      <dsp:spPr>
        <a:xfrm>
          <a:off x="1196054" y="3357"/>
          <a:ext cx="729613" cy="72961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33BE060-B097-4256-B18E-7BF3C75E232B}">
      <dsp:nvSpPr>
        <dsp:cNvPr id="0" name=""/>
        <dsp:cNvSpPr/>
      </dsp:nvSpPr>
      <dsp:spPr>
        <a:xfrm rot="10800000">
          <a:off x="1560861" y="950766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sp:txBody>
      <dsp:txXfrm rot="10800000">
        <a:off x="1743264" y="950766"/>
        <a:ext cx="5290281" cy="729613"/>
      </dsp:txXfrm>
    </dsp:sp>
    <dsp:sp modelId="{7C863633-97EF-4ABA-BFD7-EB05CAA936F5}">
      <dsp:nvSpPr>
        <dsp:cNvPr id="0" name=""/>
        <dsp:cNvSpPr/>
      </dsp:nvSpPr>
      <dsp:spPr>
        <a:xfrm>
          <a:off x="1196054" y="950766"/>
          <a:ext cx="729613" cy="72961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DA252B4-FC32-4E6B-B0FF-38088A9782B5}">
      <dsp:nvSpPr>
        <dsp:cNvPr id="0" name=""/>
        <dsp:cNvSpPr/>
      </dsp:nvSpPr>
      <dsp:spPr>
        <a:xfrm rot="10800000">
          <a:off x="1560861" y="1898174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sp:txBody>
      <dsp:txXfrm rot="10800000">
        <a:off x="1743264" y="1898174"/>
        <a:ext cx="5290281" cy="729613"/>
      </dsp:txXfrm>
    </dsp:sp>
    <dsp:sp modelId="{2AAD89C6-D952-43B1-9EB2-CEBC13534377}">
      <dsp:nvSpPr>
        <dsp:cNvPr id="0" name=""/>
        <dsp:cNvSpPr/>
      </dsp:nvSpPr>
      <dsp:spPr>
        <a:xfrm>
          <a:off x="1196054" y="1898174"/>
          <a:ext cx="729613" cy="72961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2ED38A6-72C3-4750-A637-866D61CAA054}">
      <dsp:nvSpPr>
        <dsp:cNvPr id="0" name=""/>
        <dsp:cNvSpPr/>
      </dsp:nvSpPr>
      <dsp:spPr>
        <a:xfrm rot="10800000">
          <a:off x="1560861" y="2845583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sp:txBody>
      <dsp:txXfrm rot="10800000">
        <a:off x="1743264" y="2845583"/>
        <a:ext cx="5290281" cy="729613"/>
      </dsp:txXfrm>
    </dsp:sp>
    <dsp:sp modelId="{31B1E8BC-D645-4204-A9A5-DFFE602ADE07}">
      <dsp:nvSpPr>
        <dsp:cNvPr id="0" name=""/>
        <dsp:cNvSpPr/>
      </dsp:nvSpPr>
      <dsp:spPr>
        <a:xfrm>
          <a:off x="1196054" y="2845583"/>
          <a:ext cx="729613" cy="72961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344AC16-E663-4254-8956-65933FD66D53}">
      <dsp:nvSpPr>
        <dsp:cNvPr id="0" name=""/>
        <dsp:cNvSpPr/>
      </dsp:nvSpPr>
      <dsp:spPr>
        <a:xfrm rot="10800000">
          <a:off x="1560861" y="3792991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sp:txBody>
      <dsp:txXfrm rot="10800000">
        <a:off x="1743264" y="3792991"/>
        <a:ext cx="5290281" cy="729613"/>
      </dsp:txXfrm>
    </dsp:sp>
    <dsp:sp modelId="{81CAE5D2-E813-47AB-A276-F9A520D8C2AD}">
      <dsp:nvSpPr>
        <dsp:cNvPr id="0" name=""/>
        <dsp:cNvSpPr/>
      </dsp:nvSpPr>
      <dsp:spPr>
        <a:xfrm>
          <a:off x="1196054" y="3792991"/>
          <a:ext cx="729613" cy="72961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0544E-3E47-468E-962C-76D9A7FA207F}">
      <dsp:nvSpPr>
        <dsp:cNvPr id="0" name=""/>
        <dsp:cNvSpPr/>
      </dsp:nvSpPr>
      <dsp:spPr>
        <a:xfrm rot="10800000">
          <a:off x="1560861" y="3357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  <a:endParaRPr lang="zh-TW" altLang="en-US" sz="28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1743264" y="3357"/>
        <a:ext cx="5290281" cy="729613"/>
      </dsp:txXfrm>
    </dsp:sp>
    <dsp:sp modelId="{5BEB64CB-D935-4479-A665-2C2312F65E58}">
      <dsp:nvSpPr>
        <dsp:cNvPr id="0" name=""/>
        <dsp:cNvSpPr/>
      </dsp:nvSpPr>
      <dsp:spPr>
        <a:xfrm>
          <a:off x="1196054" y="3357"/>
          <a:ext cx="729613" cy="72961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33BE060-B097-4256-B18E-7BF3C75E232B}">
      <dsp:nvSpPr>
        <dsp:cNvPr id="0" name=""/>
        <dsp:cNvSpPr/>
      </dsp:nvSpPr>
      <dsp:spPr>
        <a:xfrm rot="10800000">
          <a:off x="1560861" y="950766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sp:txBody>
      <dsp:txXfrm rot="10800000">
        <a:off x="1743264" y="950766"/>
        <a:ext cx="5290281" cy="729613"/>
      </dsp:txXfrm>
    </dsp:sp>
    <dsp:sp modelId="{7C863633-97EF-4ABA-BFD7-EB05CAA936F5}">
      <dsp:nvSpPr>
        <dsp:cNvPr id="0" name=""/>
        <dsp:cNvSpPr/>
      </dsp:nvSpPr>
      <dsp:spPr>
        <a:xfrm>
          <a:off x="1196054" y="950766"/>
          <a:ext cx="729613" cy="72961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DA252B4-FC32-4E6B-B0FF-38088A9782B5}">
      <dsp:nvSpPr>
        <dsp:cNvPr id="0" name=""/>
        <dsp:cNvSpPr/>
      </dsp:nvSpPr>
      <dsp:spPr>
        <a:xfrm rot="10800000">
          <a:off x="1560861" y="1898174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sp:txBody>
      <dsp:txXfrm rot="10800000">
        <a:off x="1743264" y="1898174"/>
        <a:ext cx="5290281" cy="729613"/>
      </dsp:txXfrm>
    </dsp:sp>
    <dsp:sp modelId="{2AAD89C6-D952-43B1-9EB2-CEBC13534377}">
      <dsp:nvSpPr>
        <dsp:cNvPr id="0" name=""/>
        <dsp:cNvSpPr/>
      </dsp:nvSpPr>
      <dsp:spPr>
        <a:xfrm>
          <a:off x="1196054" y="1898174"/>
          <a:ext cx="729613" cy="72961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2ED38A6-72C3-4750-A637-866D61CAA054}">
      <dsp:nvSpPr>
        <dsp:cNvPr id="0" name=""/>
        <dsp:cNvSpPr/>
      </dsp:nvSpPr>
      <dsp:spPr>
        <a:xfrm rot="10800000">
          <a:off x="1560861" y="2845583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sp:txBody>
      <dsp:txXfrm rot="10800000">
        <a:off x="1743264" y="2845583"/>
        <a:ext cx="5290281" cy="729613"/>
      </dsp:txXfrm>
    </dsp:sp>
    <dsp:sp modelId="{31B1E8BC-D645-4204-A9A5-DFFE602ADE07}">
      <dsp:nvSpPr>
        <dsp:cNvPr id="0" name=""/>
        <dsp:cNvSpPr/>
      </dsp:nvSpPr>
      <dsp:spPr>
        <a:xfrm>
          <a:off x="1196054" y="2845583"/>
          <a:ext cx="729613" cy="72961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344AC16-E663-4254-8956-65933FD66D53}">
      <dsp:nvSpPr>
        <dsp:cNvPr id="0" name=""/>
        <dsp:cNvSpPr/>
      </dsp:nvSpPr>
      <dsp:spPr>
        <a:xfrm rot="10800000">
          <a:off x="1560861" y="3792991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sp:txBody>
      <dsp:txXfrm rot="10800000">
        <a:off x="1743264" y="3792991"/>
        <a:ext cx="5290281" cy="729613"/>
      </dsp:txXfrm>
    </dsp:sp>
    <dsp:sp modelId="{81CAE5D2-E813-47AB-A276-F9A520D8C2AD}">
      <dsp:nvSpPr>
        <dsp:cNvPr id="0" name=""/>
        <dsp:cNvSpPr/>
      </dsp:nvSpPr>
      <dsp:spPr>
        <a:xfrm>
          <a:off x="1196054" y="3792991"/>
          <a:ext cx="729613" cy="72961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F9B02-B3F0-4776-A24F-B6ACCCE20D94}">
      <dsp:nvSpPr>
        <dsp:cNvPr id="0" name=""/>
        <dsp:cNvSpPr/>
      </dsp:nvSpPr>
      <dsp:spPr>
        <a:xfrm>
          <a:off x="2" y="0"/>
          <a:ext cx="8280915" cy="446449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EB231-F0E1-4200-868E-7BEE75E6FD39}">
      <dsp:nvSpPr>
        <dsp:cNvPr id="0" name=""/>
        <dsp:cNvSpPr/>
      </dsp:nvSpPr>
      <dsp:spPr>
        <a:xfrm>
          <a:off x="5066" y="1339348"/>
          <a:ext cx="1530913" cy="1785798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產學合作</a:t>
          </a:r>
        </a:p>
      </dsp:txBody>
      <dsp:txXfrm>
        <a:off x="79799" y="1414081"/>
        <a:ext cx="1381447" cy="1636332"/>
      </dsp:txXfrm>
    </dsp:sp>
    <dsp:sp modelId="{CABFD46C-AA69-4F4C-A3FA-4374DB51E771}">
      <dsp:nvSpPr>
        <dsp:cNvPr id="0" name=""/>
        <dsp:cNvSpPr/>
      </dsp:nvSpPr>
      <dsp:spPr>
        <a:xfrm>
          <a:off x="1690034" y="1339348"/>
          <a:ext cx="1530913" cy="1785798"/>
        </a:xfrm>
        <a:prstGeom prst="roundRect">
          <a:avLst/>
        </a:prstGeom>
        <a:solidFill>
          <a:schemeClr val="accent1">
            <a:shade val="80000"/>
            <a:hueOff val="76561"/>
            <a:satOff val="-1098"/>
            <a:lumOff val="64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實習方式</a:t>
          </a:r>
        </a:p>
      </dsp:txBody>
      <dsp:txXfrm>
        <a:off x="1764767" y="1414081"/>
        <a:ext cx="1381447" cy="1636332"/>
      </dsp:txXfrm>
    </dsp:sp>
    <dsp:sp modelId="{A226C50B-0F25-4AB4-8225-F41FA7657D22}">
      <dsp:nvSpPr>
        <dsp:cNvPr id="0" name=""/>
        <dsp:cNvSpPr/>
      </dsp:nvSpPr>
      <dsp:spPr>
        <a:xfrm>
          <a:off x="3375003" y="1339348"/>
          <a:ext cx="1530913" cy="1785798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實習培訓</a:t>
          </a:r>
        </a:p>
      </dsp:txBody>
      <dsp:txXfrm>
        <a:off x="3449736" y="1414081"/>
        <a:ext cx="1381447" cy="1636332"/>
      </dsp:txXfrm>
    </dsp:sp>
    <dsp:sp modelId="{5F9EBCA4-593A-43EA-90DC-3B317F7F5110}">
      <dsp:nvSpPr>
        <dsp:cNvPr id="0" name=""/>
        <dsp:cNvSpPr/>
      </dsp:nvSpPr>
      <dsp:spPr>
        <a:xfrm>
          <a:off x="5059971" y="1339348"/>
          <a:ext cx="1530913" cy="1785798"/>
        </a:xfrm>
        <a:prstGeom prst="roundRect">
          <a:avLst/>
        </a:prstGeom>
        <a:solidFill>
          <a:schemeClr val="accent1">
            <a:shade val="80000"/>
            <a:hueOff val="229684"/>
            <a:satOff val="-3294"/>
            <a:lumOff val="192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聘用培訓</a:t>
          </a:r>
        </a:p>
      </dsp:txBody>
      <dsp:txXfrm>
        <a:off x="5134704" y="1414081"/>
        <a:ext cx="1381447" cy="1636332"/>
      </dsp:txXfrm>
    </dsp:sp>
    <dsp:sp modelId="{4D8A3133-D1A3-49B2-890F-75A984935C98}">
      <dsp:nvSpPr>
        <dsp:cNvPr id="0" name=""/>
        <dsp:cNvSpPr/>
      </dsp:nvSpPr>
      <dsp:spPr>
        <a:xfrm>
          <a:off x="6744939" y="1339348"/>
          <a:ext cx="1530913" cy="1785798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績效考核</a:t>
          </a:r>
        </a:p>
      </dsp:txBody>
      <dsp:txXfrm>
        <a:off x="6819672" y="1414081"/>
        <a:ext cx="1381447" cy="16363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4E818-1AA0-41E7-A563-FBC165A49F2C}">
      <dsp:nvSpPr>
        <dsp:cNvPr id="0" name=""/>
        <dsp:cNvSpPr/>
      </dsp:nvSpPr>
      <dsp:spPr>
        <a:xfrm>
          <a:off x="705" y="698522"/>
          <a:ext cx="2130433" cy="10652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</a:rPr>
            <a:t>大四下</a:t>
          </a:r>
          <a:endParaRPr lang="zh-TW" altLang="en-US" sz="2400" kern="1200" dirty="0">
            <a:solidFill>
              <a:schemeClr val="tx1"/>
            </a:solidFill>
          </a:endParaRPr>
        </a:p>
      </dsp:txBody>
      <dsp:txXfrm>
        <a:off x="31904" y="729721"/>
        <a:ext cx="2068035" cy="1002818"/>
      </dsp:txXfrm>
    </dsp:sp>
    <dsp:sp modelId="{844B48A3-87E1-406A-98FF-67666D3FB24E}">
      <dsp:nvSpPr>
        <dsp:cNvPr id="0" name=""/>
        <dsp:cNvSpPr/>
      </dsp:nvSpPr>
      <dsp:spPr>
        <a:xfrm>
          <a:off x="2131139" y="1192195"/>
          <a:ext cx="852173" cy="77871"/>
        </a:xfrm>
        <a:custGeom>
          <a:avLst/>
          <a:gdLst/>
          <a:ahLst/>
          <a:cxnLst/>
          <a:rect l="0" t="0" r="0" b="0"/>
          <a:pathLst>
            <a:path>
              <a:moveTo>
                <a:pt x="0" y="38935"/>
              </a:moveTo>
              <a:lnTo>
                <a:pt x="852173" y="3893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chemeClr val="tx1"/>
            </a:solidFill>
          </a:endParaRPr>
        </a:p>
      </dsp:txBody>
      <dsp:txXfrm>
        <a:off x="2535921" y="1209826"/>
        <a:ext cx="42608" cy="42608"/>
      </dsp:txXfrm>
    </dsp:sp>
    <dsp:sp modelId="{9491CE24-5A56-4423-B0A8-15D0B6AC6750}">
      <dsp:nvSpPr>
        <dsp:cNvPr id="0" name=""/>
        <dsp:cNvSpPr/>
      </dsp:nvSpPr>
      <dsp:spPr>
        <a:xfrm>
          <a:off x="2983312" y="698522"/>
          <a:ext cx="2130433" cy="10652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solidFill>
                <a:schemeClr val="tx1"/>
              </a:solidFill>
              <a:latin typeface="+mn-ea"/>
              <a:ea typeface="+mn-ea"/>
            </a:rPr>
            <a:t>3-4</a:t>
          </a:r>
          <a:r>
            <a:rPr lang="zh-TW" altLang="en-US" sz="2400" kern="1200" dirty="0" smtClean="0">
              <a:solidFill>
                <a:schemeClr val="tx1"/>
              </a:solidFill>
              <a:latin typeface="+mn-ea"/>
              <a:ea typeface="+mn-ea"/>
            </a:rPr>
            <a:t>月課程培訓</a:t>
          </a:r>
          <a:r>
            <a:rPr lang="en-US" altLang="zh-TW" sz="2400" kern="1200" dirty="0" smtClean="0">
              <a:solidFill>
                <a:schemeClr val="tx1"/>
              </a:solidFill>
              <a:latin typeface="+mn-ea"/>
              <a:ea typeface="+mn-ea"/>
            </a:rPr>
            <a:t>(</a:t>
          </a:r>
          <a:r>
            <a:rPr lang="zh-TW" altLang="en-US" sz="2400" kern="1200" dirty="0" smtClean="0">
              <a:solidFill>
                <a:schemeClr val="tx1"/>
              </a:solidFill>
              <a:latin typeface="+mn-ea"/>
              <a:ea typeface="+mn-ea"/>
            </a:rPr>
            <a:t>實習</a:t>
          </a:r>
          <a:r>
            <a:rPr lang="en-US" altLang="zh-TW" sz="2400" kern="1200" dirty="0" smtClean="0">
              <a:solidFill>
                <a:schemeClr val="tx1"/>
              </a:solidFill>
              <a:latin typeface="+mn-ea"/>
              <a:ea typeface="+mn-ea"/>
            </a:rPr>
            <a:t>)</a:t>
          </a:r>
          <a:endParaRPr lang="zh-TW" altLang="en-US" sz="24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014511" y="729721"/>
        <a:ext cx="2068035" cy="1002818"/>
      </dsp:txXfrm>
    </dsp:sp>
    <dsp:sp modelId="{2E46D5D1-F8B1-4F4A-B065-AFBF13C3A2E4}">
      <dsp:nvSpPr>
        <dsp:cNvPr id="0" name=""/>
        <dsp:cNvSpPr/>
      </dsp:nvSpPr>
      <dsp:spPr>
        <a:xfrm rot="19457599">
          <a:off x="5015105" y="885945"/>
          <a:ext cx="1049454" cy="77871"/>
        </a:xfrm>
        <a:custGeom>
          <a:avLst/>
          <a:gdLst/>
          <a:ahLst/>
          <a:cxnLst/>
          <a:rect l="0" t="0" r="0" b="0"/>
          <a:pathLst>
            <a:path>
              <a:moveTo>
                <a:pt x="0" y="38935"/>
              </a:moveTo>
              <a:lnTo>
                <a:pt x="1049454" y="38935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chemeClr val="tx1"/>
            </a:solidFill>
          </a:endParaRPr>
        </a:p>
      </dsp:txBody>
      <dsp:txXfrm>
        <a:off x="5513596" y="898644"/>
        <a:ext cx="52472" cy="52472"/>
      </dsp:txXfrm>
    </dsp:sp>
    <dsp:sp modelId="{E61C14FF-A545-4361-B6C3-5F1F9BFE2DB6}">
      <dsp:nvSpPr>
        <dsp:cNvPr id="0" name=""/>
        <dsp:cNvSpPr/>
      </dsp:nvSpPr>
      <dsp:spPr>
        <a:xfrm>
          <a:off x="5965919" y="86022"/>
          <a:ext cx="2130433" cy="10652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latin typeface="+mn-ea"/>
              <a:ea typeface="+mn-ea"/>
            </a:rPr>
            <a:t>實習優異者   提前就業</a:t>
          </a:r>
          <a:endParaRPr lang="zh-TW" altLang="en-US" sz="24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5997118" y="117221"/>
        <a:ext cx="2068035" cy="1002818"/>
      </dsp:txXfrm>
    </dsp:sp>
    <dsp:sp modelId="{6840CABE-B074-4051-A58A-8FBA686FAFD6}">
      <dsp:nvSpPr>
        <dsp:cNvPr id="0" name=""/>
        <dsp:cNvSpPr/>
      </dsp:nvSpPr>
      <dsp:spPr>
        <a:xfrm rot="2142401">
          <a:off x="5015105" y="1498445"/>
          <a:ext cx="1049454" cy="77871"/>
        </a:xfrm>
        <a:custGeom>
          <a:avLst/>
          <a:gdLst/>
          <a:ahLst/>
          <a:cxnLst/>
          <a:rect l="0" t="0" r="0" b="0"/>
          <a:pathLst>
            <a:path>
              <a:moveTo>
                <a:pt x="0" y="38935"/>
              </a:moveTo>
              <a:lnTo>
                <a:pt x="1049454" y="38935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chemeClr val="tx1"/>
            </a:solidFill>
          </a:endParaRPr>
        </a:p>
      </dsp:txBody>
      <dsp:txXfrm>
        <a:off x="5513596" y="1511144"/>
        <a:ext cx="52472" cy="52472"/>
      </dsp:txXfrm>
    </dsp:sp>
    <dsp:sp modelId="{4C3E8F60-FF10-4152-9D23-11E84CFBA2F1}">
      <dsp:nvSpPr>
        <dsp:cNvPr id="0" name=""/>
        <dsp:cNvSpPr/>
      </dsp:nvSpPr>
      <dsp:spPr>
        <a:xfrm>
          <a:off x="5965919" y="1311022"/>
          <a:ext cx="2130433" cy="10652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chemeClr val="tx1"/>
              </a:solidFill>
              <a:latin typeface="+mn-ea"/>
              <a:ea typeface="+mn-ea"/>
            </a:rPr>
            <a:t>實習至</a:t>
          </a:r>
          <a:r>
            <a:rPr lang="en-US" altLang="zh-TW" sz="2400" kern="1200" dirty="0" smtClean="0">
              <a:solidFill>
                <a:schemeClr val="tx1"/>
              </a:solidFill>
              <a:latin typeface="+mn-ea"/>
              <a:ea typeface="+mn-ea"/>
            </a:rPr>
            <a:t>6</a:t>
          </a:r>
          <a:r>
            <a:rPr lang="zh-TW" altLang="en-US" sz="2400" kern="1200" dirty="0" smtClean="0">
              <a:solidFill>
                <a:schemeClr val="tx1"/>
              </a:solidFill>
              <a:latin typeface="+mn-ea"/>
              <a:ea typeface="+mn-ea"/>
            </a:rPr>
            <a:t>月底</a:t>
          </a:r>
          <a:endParaRPr lang="zh-TW" altLang="en-US" sz="24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5997118" y="1342221"/>
        <a:ext cx="2068035" cy="10028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0544E-3E47-468E-962C-76D9A7FA207F}">
      <dsp:nvSpPr>
        <dsp:cNvPr id="0" name=""/>
        <dsp:cNvSpPr/>
      </dsp:nvSpPr>
      <dsp:spPr>
        <a:xfrm rot="10800000">
          <a:off x="1560861" y="3357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  <a:endParaRPr lang="zh-TW" altLang="en-US" sz="28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1743264" y="3357"/>
        <a:ext cx="5290281" cy="729613"/>
      </dsp:txXfrm>
    </dsp:sp>
    <dsp:sp modelId="{5BEB64CB-D935-4479-A665-2C2312F65E58}">
      <dsp:nvSpPr>
        <dsp:cNvPr id="0" name=""/>
        <dsp:cNvSpPr/>
      </dsp:nvSpPr>
      <dsp:spPr>
        <a:xfrm>
          <a:off x="1196054" y="3357"/>
          <a:ext cx="729613" cy="72961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33BE060-B097-4256-B18E-7BF3C75E232B}">
      <dsp:nvSpPr>
        <dsp:cNvPr id="0" name=""/>
        <dsp:cNvSpPr/>
      </dsp:nvSpPr>
      <dsp:spPr>
        <a:xfrm rot="10800000">
          <a:off x="1560861" y="950766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sp:txBody>
      <dsp:txXfrm rot="10800000">
        <a:off x="1743264" y="950766"/>
        <a:ext cx="5290281" cy="729613"/>
      </dsp:txXfrm>
    </dsp:sp>
    <dsp:sp modelId="{7C863633-97EF-4ABA-BFD7-EB05CAA936F5}">
      <dsp:nvSpPr>
        <dsp:cNvPr id="0" name=""/>
        <dsp:cNvSpPr/>
      </dsp:nvSpPr>
      <dsp:spPr>
        <a:xfrm>
          <a:off x="1196054" y="950766"/>
          <a:ext cx="729613" cy="72961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DA252B4-FC32-4E6B-B0FF-38088A9782B5}">
      <dsp:nvSpPr>
        <dsp:cNvPr id="0" name=""/>
        <dsp:cNvSpPr/>
      </dsp:nvSpPr>
      <dsp:spPr>
        <a:xfrm rot="10800000">
          <a:off x="1560861" y="1898174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sp:txBody>
      <dsp:txXfrm rot="10800000">
        <a:off x="1743264" y="1898174"/>
        <a:ext cx="5290281" cy="729613"/>
      </dsp:txXfrm>
    </dsp:sp>
    <dsp:sp modelId="{2AAD89C6-D952-43B1-9EB2-CEBC13534377}">
      <dsp:nvSpPr>
        <dsp:cNvPr id="0" name=""/>
        <dsp:cNvSpPr/>
      </dsp:nvSpPr>
      <dsp:spPr>
        <a:xfrm>
          <a:off x="1196054" y="1898174"/>
          <a:ext cx="729613" cy="72961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2ED38A6-72C3-4750-A637-866D61CAA054}">
      <dsp:nvSpPr>
        <dsp:cNvPr id="0" name=""/>
        <dsp:cNvSpPr/>
      </dsp:nvSpPr>
      <dsp:spPr>
        <a:xfrm rot="10800000">
          <a:off x="1560861" y="2845583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sp:txBody>
      <dsp:txXfrm rot="10800000">
        <a:off x="1743264" y="2845583"/>
        <a:ext cx="5290281" cy="729613"/>
      </dsp:txXfrm>
    </dsp:sp>
    <dsp:sp modelId="{31B1E8BC-D645-4204-A9A5-DFFE602ADE07}">
      <dsp:nvSpPr>
        <dsp:cNvPr id="0" name=""/>
        <dsp:cNvSpPr/>
      </dsp:nvSpPr>
      <dsp:spPr>
        <a:xfrm>
          <a:off x="1196054" y="2845583"/>
          <a:ext cx="729613" cy="72961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344AC16-E663-4254-8956-65933FD66D53}">
      <dsp:nvSpPr>
        <dsp:cNvPr id="0" name=""/>
        <dsp:cNvSpPr/>
      </dsp:nvSpPr>
      <dsp:spPr>
        <a:xfrm rot="10800000">
          <a:off x="1560861" y="3792991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sp:txBody>
      <dsp:txXfrm rot="10800000">
        <a:off x="1743264" y="3792991"/>
        <a:ext cx="5290281" cy="729613"/>
      </dsp:txXfrm>
    </dsp:sp>
    <dsp:sp modelId="{81CAE5D2-E813-47AB-A276-F9A520D8C2AD}">
      <dsp:nvSpPr>
        <dsp:cNvPr id="0" name=""/>
        <dsp:cNvSpPr/>
      </dsp:nvSpPr>
      <dsp:spPr>
        <a:xfrm>
          <a:off x="1196054" y="3792991"/>
          <a:ext cx="729613" cy="72961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0544E-3E47-468E-962C-76D9A7FA207F}">
      <dsp:nvSpPr>
        <dsp:cNvPr id="0" name=""/>
        <dsp:cNvSpPr/>
      </dsp:nvSpPr>
      <dsp:spPr>
        <a:xfrm rot="10800000">
          <a:off x="1560861" y="3357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集團榮譽榜</a:t>
          </a:r>
          <a:endParaRPr lang="zh-TW" altLang="en-US" sz="28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1743264" y="3357"/>
        <a:ext cx="5290281" cy="729613"/>
      </dsp:txXfrm>
    </dsp:sp>
    <dsp:sp modelId="{5BEB64CB-D935-4479-A665-2C2312F65E58}">
      <dsp:nvSpPr>
        <dsp:cNvPr id="0" name=""/>
        <dsp:cNvSpPr/>
      </dsp:nvSpPr>
      <dsp:spPr>
        <a:xfrm>
          <a:off x="1196054" y="3357"/>
          <a:ext cx="729613" cy="72961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33BE060-B097-4256-B18E-7BF3C75E232B}">
      <dsp:nvSpPr>
        <dsp:cNvPr id="0" name=""/>
        <dsp:cNvSpPr/>
      </dsp:nvSpPr>
      <dsp:spPr>
        <a:xfrm rot="10800000">
          <a:off x="1560861" y="950766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  <a:bevelB w="0" h="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公司簡介</a:t>
          </a:r>
        </a:p>
      </dsp:txBody>
      <dsp:txXfrm rot="10800000">
        <a:off x="1743264" y="950766"/>
        <a:ext cx="5290281" cy="729613"/>
      </dsp:txXfrm>
    </dsp:sp>
    <dsp:sp modelId="{7C863633-97EF-4ABA-BFD7-EB05CAA936F5}">
      <dsp:nvSpPr>
        <dsp:cNvPr id="0" name=""/>
        <dsp:cNvSpPr/>
      </dsp:nvSpPr>
      <dsp:spPr>
        <a:xfrm>
          <a:off x="1196054" y="950766"/>
          <a:ext cx="729613" cy="72961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DA252B4-FC32-4E6B-B0FF-38088A9782B5}">
      <dsp:nvSpPr>
        <dsp:cNvPr id="0" name=""/>
        <dsp:cNvSpPr/>
      </dsp:nvSpPr>
      <dsp:spPr>
        <a:xfrm rot="10800000">
          <a:off x="1560861" y="1898174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</a:t>
          </a:r>
          <a: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-</a:t>
          </a: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sp:txBody>
      <dsp:txXfrm rot="10800000">
        <a:off x="1743264" y="1898174"/>
        <a:ext cx="5290281" cy="729613"/>
      </dsp:txXfrm>
    </dsp:sp>
    <dsp:sp modelId="{2AAD89C6-D952-43B1-9EB2-CEBC13534377}">
      <dsp:nvSpPr>
        <dsp:cNvPr id="0" name=""/>
        <dsp:cNvSpPr/>
      </dsp:nvSpPr>
      <dsp:spPr>
        <a:xfrm>
          <a:off x="1196054" y="1898174"/>
          <a:ext cx="729613" cy="72961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2ED38A6-72C3-4750-A637-866D61CAA054}">
      <dsp:nvSpPr>
        <dsp:cNvPr id="0" name=""/>
        <dsp:cNvSpPr/>
      </dsp:nvSpPr>
      <dsp:spPr>
        <a:xfrm rot="10800000">
          <a:off x="1560861" y="2845583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職涯發展</a:t>
          </a:r>
        </a:p>
      </dsp:txBody>
      <dsp:txXfrm rot="10800000">
        <a:off x="1743264" y="2845583"/>
        <a:ext cx="5290281" cy="729613"/>
      </dsp:txXfrm>
    </dsp:sp>
    <dsp:sp modelId="{31B1E8BC-D645-4204-A9A5-DFFE602ADE07}">
      <dsp:nvSpPr>
        <dsp:cNvPr id="0" name=""/>
        <dsp:cNvSpPr/>
      </dsp:nvSpPr>
      <dsp:spPr>
        <a:xfrm>
          <a:off x="1196054" y="2845583"/>
          <a:ext cx="729613" cy="72961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344AC16-E663-4254-8956-65933FD66D53}">
      <dsp:nvSpPr>
        <dsp:cNvPr id="0" name=""/>
        <dsp:cNvSpPr/>
      </dsp:nvSpPr>
      <dsp:spPr>
        <a:xfrm rot="10800000">
          <a:off x="1560861" y="3792991"/>
          <a:ext cx="5472684" cy="729613"/>
        </a:xfrm>
        <a:prstGeom prst="homePlat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73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群益證券之優勢</a:t>
          </a:r>
        </a:p>
      </dsp:txBody>
      <dsp:txXfrm rot="10800000">
        <a:off x="1743264" y="3792991"/>
        <a:ext cx="5290281" cy="729613"/>
      </dsp:txXfrm>
    </dsp:sp>
    <dsp:sp modelId="{81CAE5D2-E813-47AB-A276-F9A520D8C2AD}">
      <dsp:nvSpPr>
        <dsp:cNvPr id="0" name=""/>
        <dsp:cNvSpPr/>
      </dsp:nvSpPr>
      <dsp:spPr>
        <a:xfrm>
          <a:off x="1196054" y="3792991"/>
          <a:ext cx="729613" cy="72961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ABD54-FD6B-4618-B94E-42E5AF7744B8}">
      <dsp:nvSpPr>
        <dsp:cNvPr id="0" name=""/>
        <dsp:cNvSpPr/>
      </dsp:nvSpPr>
      <dsp:spPr>
        <a:xfrm>
          <a:off x="1727" y="0"/>
          <a:ext cx="2688282" cy="452596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b="1" kern="12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鳳凰計劃</a:t>
          </a:r>
        </a:p>
      </dsp:txBody>
      <dsp:txXfrm>
        <a:off x="1727" y="1810385"/>
        <a:ext cx="2688282" cy="1810385"/>
      </dsp:txXfrm>
    </dsp:sp>
    <dsp:sp modelId="{CF1086F1-8C1D-40A6-8CAF-05EAA4871306}">
      <dsp:nvSpPr>
        <dsp:cNvPr id="0" name=""/>
        <dsp:cNvSpPr/>
      </dsp:nvSpPr>
      <dsp:spPr>
        <a:xfrm>
          <a:off x="592296" y="271557"/>
          <a:ext cx="1507145" cy="1507145"/>
        </a:xfrm>
        <a:prstGeom prst="ellipse">
          <a:avLst/>
        </a:prstGeom>
        <a:solidFill>
          <a:schemeClr val="accent2">
            <a:tint val="5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E0965-7947-4653-B126-91D68079D29C}">
      <dsp:nvSpPr>
        <dsp:cNvPr id="0" name=""/>
        <dsp:cNvSpPr/>
      </dsp:nvSpPr>
      <dsp:spPr>
        <a:xfrm>
          <a:off x="2770658" y="0"/>
          <a:ext cx="2688282" cy="452596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b="1" kern="12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揚鷹計劃</a:t>
          </a:r>
        </a:p>
      </dsp:txBody>
      <dsp:txXfrm>
        <a:off x="2770658" y="1810385"/>
        <a:ext cx="2688282" cy="1810385"/>
      </dsp:txXfrm>
    </dsp:sp>
    <dsp:sp modelId="{70B8740E-F7C4-4ABE-8430-C3D726E7550F}">
      <dsp:nvSpPr>
        <dsp:cNvPr id="0" name=""/>
        <dsp:cNvSpPr/>
      </dsp:nvSpPr>
      <dsp:spPr>
        <a:xfrm>
          <a:off x="3361227" y="271557"/>
          <a:ext cx="1507145" cy="1507145"/>
        </a:xfrm>
        <a:prstGeom prst="ellipse">
          <a:avLst/>
        </a:prstGeom>
        <a:solidFill>
          <a:schemeClr val="accent2">
            <a:tint val="50000"/>
            <a:alpha val="90000"/>
            <a:hueOff val="-1904"/>
            <a:satOff val="-1364"/>
            <a:lumOff val="5595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CBE4D-BEBB-4EBD-8865-1035A6ED3B66}">
      <dsp:nvSpPr>
        <dsp:cNvPr id="0" name=""/>
        <dsp:cNvSpPr/>
      </dsp:nvSpPr>
      <dsp:spPr>
        <a:xfrm>
          <a:off x="5539589" y="0"/>
          <a:ext cx="2688282" cy="452596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b="1" kern="12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飛鷹計劃</a:t>
          </a:r>
        </a:p>
      </dsp:txBody>
      <dsp:txXfrm>
        <a:off x="5539589" y="1810385"/>
        <a:ext cx="2688282" cy="1810385"/>
      </dsp:txXfrm>
    </dsp:sp>
    <dsp:sp modelId="{A43B012E-C9E4-46CF-9D6D-2482384D97FB}">
      <dsp:nvSpPr>
        <dsp:cNvPr id="0" name=""/>
        <dsp:cNvSpPr/>
      </dsp:nvSpPr>
      <dsp:spPr>
        <a:xfrm>
          <a:off x="6130158" y="271557"/>
          <a:ext cx="1507145" cy="1507145"/>
        </a:xfrm>
        <a:prstGeom prst="ellipse">
          <a:avLst/>
        </a:prstGeom>
        <a:solidFill>
          <a:schemeClr val="accent2">
            <a:tint val="50000"/>
            <a:alpha val="90000"/>
            <a:hueOff val="-3809"/>
            <a:satOff val="-2729"/>
            <a:lumOff val="11191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E2F6A-0B21-4607-B407-1FB2AAF81565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F88070-3A2B-43AF-B90B-2975C3B10F6F}" type="datetimeFigureOut">
              <a:rPr lang="zh-TW" altLang="en-US"/>
              <a:pPr>
                <a:defRPr/>
              </a:pPr>
              <a:t>2023/9/19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886B072-DD18-4945-BE6D-8FDC3B42FC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550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C63840E-8471-4382-A142-A852CD536228}" type="datetimeFigureOut">
              <a:rPr lang="zh-TW" altLang="en-US"/>
              <a:pPr>
                <a:defRPr/>
              </a:pPr>
              <a:t>2023/9/19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3BA91A6-73A2-43DD-BDB9-9C2C46BE74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830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4813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D0B313-BB2C-4508-9797-4F6B2CEDB169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377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C8A45DD-2AED-4A26-9EDC-77987FB9EB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88BC7CD-2526-403D-95CA-D0F4774754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51BE805-294E-48DB-998C-25961227F6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735E6FE-101E-492F-A7AF-3DFD2E4C0B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ED3E6D3-FD50-4968-86E2-CEC9958461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D08BD9E-4947-451E-B535-D666A59D02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FC0B9AE-D9B0-42E6-A438-22FF6A04D9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B14D6D3-9A1A-4637-897F-37CFDD24A0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98782A-E6E5-42B1-9D2B-D0B3E1F323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BA16F2-E7AC-4A76-B8F9-E149E334AFC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594E4C1-1604-4E55-833C-D0F55B30BD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09E0B66-8E4D-4F6F-B686-B817FEDD491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646B43-3485-4D12-AEA4-124FCE769B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3321638-F07C-4352-8DA4-21852E7C242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456E76E-7CD0-45AB-820B-FF05E4B847B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F44395C-AECE-46CD-BC87-51F4F52740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2EEB43-2BC0-4239-9CD8-DB453215276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E207474-A85D-4006-B978-BA3934CCF8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群益金鼎證券保留本方案修改與變動之權利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8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EA7722-33A6-471B-BC7A-0102A67FA3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圖片 2" descr="簡報封面-bg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圖片 3" descr="簡報封面-logo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7188" y="357188"/>
            <a:ext cx="3171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圖片 5" descr="簡報封面-中文字.png"/>
          <p:cNvPicPr>
            <a:picLocks noChangeAspect="1"/>
          </p:cNvPicPr>
          <p:nvPr/>
        </p:nvPicPr>
        <p:blipFill>
          <a:blip r:embed="rId15"/>
          <a:srcRect t="2" r="24327" b="-2"/>
          <a:stretch>
            <a:fillRect/>
          </a:stretch>
        </p:blipFill>
        <p:spPr bwMode="auto">
          <a:xfrm>
            <a:off x="6516688" y="6391275"/>
            <a:ext cx="2382837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 descr="頁尾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8313" y="6178550"/>
            <a:ext cx="8424862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162050" y="153988"/>
            <a:ext cx="7804150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3316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908050"/>
            <a:ext cx="82296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</p:txBody>
      </p:sp>
      <p:pic>
        <p:nvPicPr>
          <p:cNvPr id="13318" name="Picture 9" descr="頁首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260350"/>
            <a:ext cx="87852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14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sldNum="0" hd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AC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5pPr>
      <a:lvl6pPr marL="457200" algn="just" rtl="0" fontAlgn="base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6pPr>
      <a:lvl7pPr marL="914400" algn="just" rtl="0" fontAlgn="base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7pPr>
      <a:lvl8pPr marL="1371600" algn="just" rtl="0" fontAlgn="base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8pPr>
      <a:lvl9pPr marL="1828800" algn="just" rtl="0" fontAlgn="base">
        <a:spcBef>
          <a:spcPct val="0"/>
        </a:spcBef>
        <a:spcAft>
          <a:spcPct val="0"/>
        </a:spcAft>
        <a:defRPr sz="3200" b="1">
          <a:solidFill>
            <a:srgbClr val="AC0000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600"/>
        </a:spcAft>
        <a:buClr>
          <a:srgbClr val="C00000"/>
        </a:buClr>
        <a:buFont typeface="Wingdings" pitchFamily="2" charset="2"/>
        <a:buChar char="n"/>
        <a:defRPr sz="2000" b="1" kern="1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ts val="600"/>
        </a:spcAft>
        <a:buClr>
          <a:srgbClr val="C00000"/>
        </a:buClr>
        <a:buFont typeface="Wingdings" pitchFamily="2" charset="2"/>
        <a:buChar char="¢"/>
        <a:defRPr sz="1600" kern="1200">
          <a:solidFill>
            <a:srgbClr val="0000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108520" y="1520788"/>
            <a:ext cx="9325036" cy="2916324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群益金鼎證券  </a:t>
            </a:r>
            <a:r>
              <a:rPr lang="en-US" altLang="zh-TW" sz="54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54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產學合作實習方案</a:t>
            </a:r>
          </a:p>
        </p:txBody>
      </p:sp>
      <p:cxnSp>
        <p:nvCxnSpPr>
          <p:cNvPr id="4" name="直線接點 3"/>
          <p:cNvCxnSpPr/>
          <p:nvPr/>
        </p:nvCxnSpPr>
        <p:spPr>
          <a:xfrm>
            <a:off x="503238" y="3897052"/>
            <a:ext cx="7848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7107" name="Picture 7" descr="簡報封面200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4FA"/>
              </a:clrFrom>
              <a:clrTo>
                <a:srgbClr val="F5F4FA">
                  <a:alpha val="0"/>
                </a:srgbClr>
              </a:clrTo>
            </a:clrChange>
          </a:blip>
          <a:srcRect l="21649" t="42638" r="21649" b="42639"/>
          <a:stretch>
            <a:fillRect/>
          </a:stretch>
        </p:blipFill>
        <p:spPr bwMode="auto">
          <a:xfrm>
            <a:off x="5256076" y="5733256"/>
            <a:ext cx="373062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3589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標題 1"/>
          <p:cNvSpPr txBox="1">
            <a:spLocks/>
          </p:cNvSpPr>
          <p:nvPr/>
        </p:nvSpPr>
        <p:spPr>
          <a:xfrm>
            <a:off x="1005110" y="152636"/>
            <a:ext cx="7345363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群益金鼎證券業務與經紀通路</a:t>
            </a:r>
          </a:p>
        </p:txBody>
      </p:sp>
      <p:sp>
        <p:nvSpPr>
          <p:cNvPr id="148" name="Freeform 46"/>
          <p:cNvSpPr>
            <a:spLocks noChangeAspect="1"/>
          </p:cNvSpPr>
          <p:nvPr/>
        </p:nvSpPr>
        <p:spPr bwMode="auto">
          <a:xfrm>
            <a:off x="8270290" y="2538403"/>
            <a:ext cx="46126" cy="48487"/>
          </a:xfrm>
          <a:custGeom>
            <a:avLst/>
            <a:gdLst>
              <a:gd name="T0" fmla="*/ 2 w 56"/>
              <a:gd name="T1" fmla="*/ 3 h 50"/>
              <a:gd name="T2" fmla="*/ 5 w 56"/>
              <a:gd name="T3" fmla="*/ 5 h 50"/>
              <a:gd name="T4" fmla="*/ 10 w 56"/>
              <a:gd name="T5" fmla="*/ 5 h 50"/>
              <a:gd name="T6" fmla="*/ 14 w 56"/>
              <a:gd name="T7" fmla="*/ 8 h 50"/>
              <a:gd name="T8" fmla="*/ 19 w 56"/>
              <a:gd name="T9" fmla="*/ 8 h 50"/>
              <a:gd name="T10" fmla="*/ 24 w 56"/>
              <a:gd name="T11" fmla="*/ 10 h 50"/>
              <a:gd name="T12" fmla="*/ 31 w 56"/>
              <a:gd name="T13" fmla="*/ 8 h 50"/>
              <a:gd name="T14" fmla="*/ 36 w 56"/>
              <a:gd name="T15" fmla="*/ 8 h 50"/>
              <a:gd name="T16" fmla="*/ 38 w 56"/>
              <a:gd name="T17" fmla="*/ 10 h 50"/>
              <a:gd name="T18" fmla="*/ 44 w 56"/>
              <a:gd name="T19" fmla="*/ 19 h 50"/>
              <a:gd name="T20" fmla="*/ 54 w 56"/>
              <a:gd name="T21" fmla="*/ 34 h 50"/>
              <a:gd name="T22" fmla="*/ 54 w 56"/>
              <a:gd name="T23" fmla="*/ 38 h 50"/>
              <a:gd name="T24" fmla="*/ 56 w 56"/>
              <a:gd name="T25" fmla="*/ 46 h 50"/>
              <a:gd name="T26" fmla="*/ 51 w 56"/>
              <a:gd name="T27" fmla="*/ 50 h 50"/>
              <a:gd name="T28" fmla="*/ 46 w 56"/>
              <a:gd name="T29" fmla="*/ 48 h 50"/>
              <a:gd name="T30" fmla="*/ 46 w 56"/>
              <a:gd name="T31" fmla="*/ 41 h 50"/>
              <a:gd name="T32" fmla="*/ 44 w 56"/>
              <a:gd name="T33" fmla="*/ 34 h 50"/>
              <a:gd name="T34" fmla="*/ 42 w 56"/>
              <a:gd name="T35" fmla="*/ 29 h 50"/>
              <a:gd name="T36" fmla="*/ 33 w 56"/>
              <a:gd name="T37" fmla="*/ 24 h 50"/>
              <a:gd name="T38" fmla="*/ 24 w 56"/>
              <a:gd name="T39" fmla="*/ 17 h 50"/>
              <a:gd name="T40" fmla="*/ 17 w 56"/>
              <a:gd name="T41" fmla="*/ 15 h 50"/>
              <a:gd name="T42" fmla="*/ 7 w 56"/>
              <a:gd name="T43" fmla="*/ 10 h 50"/>
              <a:gd name="T44" fmla="*/ 0 w 56"/>
              <a:gd name="T45" fmla="*/ 5 h 50"/>
              <a:gd name="T46" fmla="*/ 0 w 56"/>
              <a:gd name="T47" fmla="*/ 0 h 50"/>
              <a:gd name="T48" fmla="*/ 2 w 56"/>
              <a:gd name="T49" fmla="*/ 3 h 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50"/>
              <a:gd name="T77" fmla="*/ 56 w 56"/>
              <a:gd name="T78" fmla="*/ 50 h 5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50">
                <a:moveTo>
                  <a:pt x="2" y="3"/>
                </a:moveTo>
                <a:lnTo>
                  <a:pt x="5" y="5"/>
                </a:lnTo>
                <a:lnTo>
                  <a:pt x="10" y="5"/>
                </a:lnTo>
                <a:lnTo>
                  <a:pt x="14" y="8"/>
                </a:lnTo>
                <a:lnTo>
                  <a:pt x="19" y="8"/>
                </a:lnTo>
                <a:lnTo>
                  <a:pt x="24" y="10"/>
                </a:lnTo>
                <a:lnTo>
                  <a:pt x="31" y="8"/>
                </a:lnTo>
                <a:lnTo>
                  <a:pt x="36" y="8"/>
                </a:lnTo>
                <a:lnTo>
                  <a:pt x="38" y="10"/>
                </a:lnTo>
                <a:lnTo>
                  <a:pt x="44" y="19"/>
                </a:lnTo>
                <a:lnTo>
                  <a:pt x="54" y="34"/>
                </a:lnTo>
                <a:lnTo>
                  <a:pt x="54" y="38"/>
                </a:lnTo>
                <a:lnTo>
                  <a:pt x="56" y="46"/>
                </a:lnTo>
                <a:lnTo>
                  <a:pt x="51" y="50"/>
                </a:lnTo>
                <a:lnTo>
                  <a:pt x="46" y="48"/>
                </a:lnTo>
                <a:lnTo>
                  <a:pt x="46" y="41"/>
                </a:lnTo>
                <a:lnTo>
                  <a:pt x="44" y="34"/>
                </a:lnTo>
                <a:lnTo>
                  <a:pt x="42" y="29"/>
                </a:lnTo>
                <a:lnTo>
                  <a:pt x="33" y="24"/>
                </a:lnTo>
                <a:lnTo>
                  <a:pt x="24" y="17"/>
                </a:lnTo>
                <a:lnTo>
                  <a:pt x="17" y="15"/>
                </a:lnTo>
                <a:lnTo>
                  <a:pt x="7" y="10"/>
                </a:lnTo>
                <a:lnTo>
                  <a:pt x="0" y="5"/>
                </a:lnTo>
                <a:lnTo>
                  <a:pt x="0" y="0"/>
                </a:lnTo>
                <a:lnTo>
                  <a:pt x="2" y="3"/>
                </a:lnTo>
                <a:close/>
              </a:path>
            </a:pathLst>
          </a:custGeom>
          <a:gradFill rotWithShape="1">
            <a:gsLst>
              <a:gs pos="0">
                <a:srgbClr val="000099">
                  <a:gamma/>
                  <a:shade val="46275"/>
                  <a:invGamma/>
                </a:srgbClr>
              </a:gs>
              <a:gs pos="100000">
                <a:srgbClr val="000099">
                  <a:alpha val="10001"/>
                </a:srgbClr>
              </a:gs>
            </a:gsLst>
            <a:lin ang="540000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0" name="Freeform 88"/>
          <p:cNvSpPr>
            <a:spLocks/>
          </p:cNvSpPr>
          <p:nvPr/>
        </p:nvSpPr>
        <p:spPr bwMode="auto">
          <a:xfrm>
            <a:off x="7289694" y="2047943"/>
            <a:ext cx="22209" cy="31703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30" y="10"/>
              </a:cxn>
              <a:cxn ang="0">
                <a:pos x="30" y="0"/>
              </a:cxn>
              <a:cxn ang="0">
                <a:pos x="20" y="0"/>
              </a:cxn>
              <a:cxn ang="0">
                <a:pos x="20" y="10"/>
              </a:cxn>
              <a:cxn ang="0">
                <a:pos x="10" y="10"/>
              </a:cxn>
              <a:cxn ang="0">
                <a:pos x="10" y="21"/>
              </a:cxn>
              <a:cxn ang="0">
                <a:pos x="0" y="30"/>
              </a:cxn>
            </a:cxnLst>
            <a:rect l="0" t="0" r="r" b="b"/>
            <a:pathLst>
              <a:path w="30" h="30">
                <a:moveTo>
                  <a:pt x="0" y="30"/>
                </a:moveTo>
                <a:lnTo>
                  <a:pt x="30" y="10"/>
                </a:lnTo>
                <a:lnTo>
                  <a:pt x="30" y="0"/>
                </a:lnTo>
                <a:lnTo>
                  <a:pt x="20" y="0"/>
                </a:lnTo>
                <a:lnTo>
                  <a:pt x="20" y="10"/>
                </a:lnTo>
                <a:lnTo>
                  <a:pt x="10" y="10"/>
                </a:lnTo>
                <a:lnTo>
                  <a:pt x="10" y="21"/>
                </a:lnTo>
                <a:lnTo>
                  <a:pt x="0" y="3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1" name="Freeform 89"/>
          <p:cNvSpPr>
            <a:spLocks/>
          </p:cNvSpPr>
          <p:nvPr/>
        </p:nvSpPr>
        <p:spPr bwMode="auto">
          <a:xfrm>
            <a:off x="7289694" y="2047943"/>
            <a:ext cx="22209" cy="31703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30" y="10"/>
              </a:cxn>
              <a:cxn ang="0">
                <a:pos x="30" y="0"/>
              </a:cxn>
              <a:cxn ang="0">
                <a:pos x="20" y="0"/>
              </a:cxn>
              <a:cxn ang="0">
                <a:pos x="20" y="10"/>
              </a:cxn>
              <a:cxn ang="0">
                <a:pos x="10" y="10"/>
              </a:cxn>
              <a:cxn ang="0">
                <a:pos x="10" y="21"/>
              </a:cxn>
              <a:cxn ang="0">
                <a:pos x="0" y="30"/>
              </a:cxn>
            </a:cxnLst>
            <a:rect l="0" t="0" r="r" b="b"/>
            <a:pathLst>
              <a:path w="30" h="30">
                <a:moveTo>
                  <a:pt x="0" y="30"/>
                </a:moveTo>
                <a:lnTo>
                  <a:pt x="30" y="10"/>
                </a:lnTo>
                <a:lnTo>
                  <a:pt x="30" y="0"/>
                </a:lnTo>
                <a:lnTo>
                  <a:pt x="20" y="0"/>
                </a:lnTo>
                <a:lnTo>
                  <a:pt x="20" y="10"/>
                </a:lnTo>
                <a:lnTo>
                  <a:pt x="10" y="10"/>
                </a:lnTo>
                <a:lnTo>
                  <a:pt x="10" y="21"/>
                </a:lnTo>
                <a:lnTo>
                  <a:pt x="0" y="3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4" name="Oval 548"/>
          <p:cNvSpPr>
            <a:spLocks noChangeAspect="1" noChangeArrowheads="1"/>
          </p:cNvSpPr>
          <p:nvPr/>
        </p:nvSpPr>
        <p:spPr bwMode="auto">
          <a:xfrm>
            <a:off x="2897512" y="1378456"/>
            <a:ext cx="3982177" cy="4238843"/>
          </a:xfrm>
          <a:prstGeom prst="ellipse">
            <a:avLst/>
          </a:prstGeom>
          <a:noFill/>
          <a:ln w="22225">
            <a:solidFill>
              <a:srgbClr val="FF66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5" name="Freeform 496"/>
          <p:cNvSpPr>
            <a:spLocks/>
          </p:cNvSpPr>
          <p:nvPr/>
        </p:nvSpPr>
        <p:spPr bwMode="auto">
          <a:xfrm>
            <a:off x="4101902" y="5063433"/>
            <a:ext cx="17084" cy="14919"/>
          </a:xfrm>
          <a:custGeom>
            <a:avLst/>
            <a:gdLst/>
            <a:ahLst/>
            <a:cxnLst>
              <a:cxn ang="0">
                <a:pos x="7" y="12"/>
              </a:cxn>
              <a:cxn ang="0">
                <a:pos x="0" y="38"/>
              </a:cxn>
              <a:cxn ang="0">
                <a:pos x="34" y="33"/>
              </a:cxn>
              <a:cxn ang="0">
                <a:pos x="29" y="0"/>
              </a:cxn>
              <a:cxn ang="0">
                <a:pos x="7" y="10"/>
              </a:cxn>
              <a:cxn ang="0">
                <a:pos x="7" y="12"/>
              </a:cxn>
            </a:cxnLst>
            <a:rect l="0" t="0" r="r" b="b"/>
            <a:pathLst>
              <a:path w="34" h="38">
                <a:moveTo>
                  <a:pt x="7" y="12"/>
                </a:moveTo>
                <a:lnTo>
                  <a:pt x="0" y="38"/>
                </a:lnTo>
                <a:lnTo>
                  <a:pt x="34" y="33"/>
                </a:lnTo>
                <a:lnTo>
                  <a:pt x="29" y="0"/>
                </a:lnTo>
                <a:lnTo>
                  <a:pt x="7" y="10"/>
                </a:lnTo>
                <a:lnTo>
                  <a:pt x="7" y="12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6" name="Freeform 497"/>
          <p:cNvSpPr>
            <a:spLocks/>
          </p:cNvSpPr>
          <p:nvPr/>
        </p:nvSpPr>
        <p:spPr bwMode="auto">
          <a:xfrm>
            <a:off x="4101902" y="5063433"/>
            <a:ext cx="17084" cy="14919"/>
          </a:xfrm>
          <a:custGeom>
            <a:avLst/>
            <a:gdLst/>
            <a:ahLst/>
            <a:cxnLst>
              <a:cxn ang="0">
                <a:pos x="7" y="12"/>
              </a:cxn>
              <a:cxn ang="0">
                <a:pos x="0" y="38"/>
              </a:cxn>
              <a:cxn ang="0">
                <a:pos x="34" y="33"/>
              </a:cxn>
              <a:cxn ang="0">
                <a:pos x="29" y="0"/>
              </a:cxn>
              <a:cxn ang="0">
                <a:pos x="7" y="10"/>
              </a:cxn>
              <a:cxn ang="0">
                <a:pos x="7" y="12"/>
              </a:cxn>
            </a:cxnLst>
            <a:rect l="0" t="0" r="r" b="b"/>
            <a:pathLst>
              <a:path w="34" h="38">
                <a:moveTo>
                  <a:pt x="7" y="12"/>
                </a:moveTo>
                <a:lnTo>
                  <a:pt x="0" y="38"/>
                </a:lnTo>
                <a:lnTo>
                  <a:pt x="34" y="33"/>
                </a:lnTo>
                <a:lnTo>
                  <a:pt x="29" y="0"/>
                </a:lnTo>
                <a:lnTo>
                  <a:pt x="7" y="10"/>
                </a:lnTo>
                <a:lnTo>
                  <a:pt x="7" y="12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7" name="Freeform 498"/>
          <p:cNvSpPr>
            <a:spLocks/>
          </p:cNvSpPr>
          <p:nvPr/>
        </p:nvSpPr>
        <p:spPr bwMode="auto">
          <a:xfrm>
            <a:off x="4113861" y="5089541"/>
            <a:ext cx="15375" cy="205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40"/>
              </a:cxn>
              <a:cxn ang="0">
                <a:pos x="32" y="42"/>
              </a:cxn>
              <a:cxn ang="0">
                <a:pos x="0" y="0"/>
              </a:cxn>
            </a:cxnLst>
            <a:rect l="0" t="0" r="r" b="b"/>
            <a:pathLst>
              <a:path w="32" h="42">
                <a:moveTo>
                  <a:pt x="0" y="0"/>
                </a:moveTo>
                <a:lnTo>
                  <a:pt x="5" y="40"/>
                </a:lnTo>
                <a:lnTo>
                  <a:pt x="32" y="42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8" name="Freeform 499"/>
          <p:cNvSpPr>
            <a:spLocks/>
          </p:cNvSpPr>
          <p:nvPr/>
        </p:nvSpPr>
        <p:spPr bwMode="auto">
          <a:xfrm>
            <a:off x="4113861" y="5089541"/>
            <a:ext cx="15375" cy="205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40"/>
              </a:cxn>
              <a:cxn ang="0">
                <a:pos x="32" y="42"/>
              </a:cxn>
              <a:cxn ang="0">
                <a:pos x="0" y="0"/>
              </a:cxn>
            </a:cxnLst>
            <a:rect l="0" t="0" r="r" b="b"/>
            <a:pathLst>
              <a:path w="32" h="42">
                <a:moveTo>
                  <a:pt x="0" y="0"/>
                </a:moveTo>
                <a:lnTo>
                  <a:pt x="5" y="40"/>
                </a:lnTo>
                <a:lnTo>
                  <a:pt x="32" y="42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1" name="Freeform 524"/>
          <p:cNvSpPr>
            <a:spLocks/>
          </p:cNvSpPr>
          <p:nvPr/>
        </p:nvSpPr>
        <p:spPr bwMode="auto">
          <a:xfrm>
            <a:off x="4127528" y="5143623"/>
            <a:ext cx="10250" cy="7459"/>
          </a:xfrm>
          <a:custGeom>
            <a:avLst/>
            <a:gdLst/>
            <a:ahLst/>
            <a:cxnLst>
              <a:cxn ang="0">
                <a:pos x="15" y="2"/>
              </a:cxn>
              <a:cxn ang="0">
                <a:pos x="17" y="4"/>
              </a:cxn>
              <a:cxn ang="0">
                <a:pos x="19" y="7"/>
              </a:cxn>
              <a:cxn ang="0">
                <a:pos x="19" y="11"/>
              </a:cxn>
              <a:cxn ang="0">
                <a:pos x="19" y="19"/>
              </a:cxn>
              <a:cxn ang="0">
                <a:pos x="15" y="19"/>
              </a:cxn>
              <a:cxn ang="0">
                <a:pos x="10" y="19"/>
              </a:cxn>
              <a:cxn ang="0">
                <a:pos x="3" y="14"/>
              </a:cxn>
              <a:cxn ang="0">
                <a:pos x="0" y="9"/>
              </a:cxn>
              <a:cxn ang="0">
                <a:pos x="0" y="7"/>
              </a:cxn>
              <a:cxn ang="0">
                <a:pos x="5" y="2"/>
              </a:cxn>
              <a:cxn ang="0">
                <a:pos x="12" y="0"/>
              </a:cxn>
              <a:cxn ang="0">
                <a:pos x="15" y="2"/>
              </a:cxn>
            </a:cxnLst>
            <a:rect l="0" t="0" r="r" b="b"/>
            <a:pathLst>
              <a:path w="19" h="19">
                <a:moveTo>
                  <a:pt x="15" y="2"/>
                </a:moveTo>
                <a:lnTo>
                  <a:pt x="17" y="4"/>
                </a:lnTo>
                <a:lnTo>
                  <a:pt x="19" y="7"/>
                </a:lnTo>
                <a:lnTo>
                  <a:pt x="19" y="11"/>
                </a:lnTo>
                <a:lnTo>
                  <a:pt x="19" y="19"/>
                </a:lnTo>
                <a:lnTo>
                  <a:pt x="15" y="19"/>
                </a:lnTo>
                <a:lnTo>
                  <a:pt x="10" y="19"/>
                </a:lnTo>
                <a:lnTo>
                  <a:pt x="3" y="14"/>
                </a:lnTo>
                <a:lnTo>
                  <a:pt x="0" y="9"/>
                </a:lnTo>
                <a:lnTo>
                  <a:pt x="0" y="7"/>
                </a:lnTo>
                <a:lnTo>
                  <a:pt x="5" y="2"/>
                </a:lnTo>
                <a:lnTo>
                  <a:pt x="12" y="0"/>
                </a:lnTo>
                <a:lnTo>
                  <a:pt x="15" y="2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4" name="Freeform 525"/>
          <p:cNvSpPr>
            <a:spLocks/>
          </p:cNvSpPr>
          <p:nvPr/>
        </p:nvSpPr>
        <p:spPr bwMode="auto">
          <a:xfrm>
            <a:off x="4127528" y="5143623"/>
            <a:ext cx="10250" cy="7459"/>
          </a:xfrm>
          <a:custGeom>
            <a:avLst/>
            <a:gdLst/>
            <a:ahLst/>
            <a:cxnLst>
              <a:cxn ang="0">
                <a:pos x="15" y="2"/>
              </a:cxn>
              <a:cxn ang="0">
                <a:pos x="17" y="4"/>
              </a:cxn>
              <a:cxn ang="0">
                <a:pos x="19" y="7"/>
              </a:cxn>
              <a:cxn ang="0">
                <a:pos x="19" y="11"/>
              </a:cxn>
              <a:cxn ang="0">
                <a:pos x="19" y="19"/>
              </a:cxn>
              <a:cxn ang="0">
                <a:pos x="15" y="19"/>
              </a:cxn>
              <a:cxn ang="0">
                <a:pos x="10" y="19"/>
              </a:cxn>
              <a:cxn ang="0">
                <a:pos x="3" y="14"/>
              </a:cxn>
              <a:cxn ang="0">
                <a:pos x="0" y="9"/>
              </a:cxn>
              <a:cxn ang="0">
                <a:pos x="0" y="7"/>
              </a:cxn>
              <a:cxn ang="0">
                <a:pos x="5" y="2"/>
              </a:cxn>
              <a:cxn ang="0">
                <a:pos x="12" y="0"/>
              </a:cxn>
              <a:cxn ang="0">
                <a:pos x="15" y="2"/>
              </a:cxn>
            </a:cxnLst>
            <a:rect l="0" t="0" r="r" b="b"/>
            <a:pathLst>
              <a:path w="19" h="19">
                <a:moveTo>
                  <a:pt x="15" y="2"/>
                </a:moveTo>
                <a:lnTo>
                  <a:pt x="17" y="4"/>
                </a:lnTo>
                <a:lnTo>
                  <a:pt x="19" y="7"/>
                </a:lnTo>
                <a:lnTo>
                  <a:pt x="19" y="11"/>
                </a:lnTo>
                <a:lnTo>
                  <a:pt x="19" y="19"/>
                </a:lnTo>
                <a:lnTo>
                  <a:pt x="15" y="19"/>
                </a:lnTo>
                <a:lnTo>
                  <a:pt x="10" y="19"/>
                </a:lnTo>
                <a:lnTo>
                  <a:pt x="3" y="14"/>
                </a:lnTo>
                <a:lnTo>
                  <a:pt x="0" y="9"/>
                </a:lnTo>
                <a:lnTo>
                  <a:pt x="0" y="7"/>
                </a:lnTo>
                <a:lnTo>
                  <a:pt x="5" y="2"/>
                </a:lnTo>
                <a:lnTo>
                  <a:pt x="12" y="0"/>
                </a:lnTo>
                <a:lnTo>
                  <a:pt x="15" y="2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5" name="Freeform 42"/>
          <p:cNvSpPr>
            <a:spLocks/>
          </p:cNvSpPr>
          <p:nvPr/>
        </p:nvSpPr>
        <p:spPr bwMode="auto">
          <a:xfrm>
            <a:off x="7176943" y="5442001"/>
            <a:ext cx="23917" cy="27973"/>
          </a:xfrm>
          <a:custGeom>
            <a:avLst/>
            <a:gdLst/>
            <a:ahLst/>
            <a:cxnLst>
              <a:cxn ang="0">
                <a:pos x="7" y="12"/>
              </a:cxn>
              <a:cxn ang="0">
                <a:pos x="0" y="38"/>
              </a:cxn>
              <a:cxn ang="0">
                <a:pos x="34" y="33"/>
              </a:cxn>
              <a:cxn ang="0">
                <a:pos x="29" y="0"/>
              </a:cxn>
              <a:cxn ang="0">
                <a:pos x="7" y="10"/>
              </a:cxn>
              <a:cxn ang="0">
                <a:pos x="7" y="12"/>
              </a:cxn>
            </a:cxnLst>
            <a:rect l="0" t="0" r="r" b="b"/>
            <a:pathLst>
              <a:path w="34" h="38">
                <a:moveTo>
                  <a:pt x="7" y="12"/>
                </a:moveTo>
                <a:lnTo>
                  <a:pt x="0" y="38"/>
                </a:lnTo>
                <a:lnTo>
                  <a:pt x="34" y="33"/>
                </a:lnTo>
                <a:lnTo>
                  <a:pt x="29" y="0"/>
                </a:lnTo>
                <a:lnTo>
                  <a:pt x="7" y="10"/>
                </a:lnTo>
                <a:lnTo>
                  <a:pt x="7" y="12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6" name="Freeform 43"/>
          <p:cNvSpPr>
            <a:spLocks/>
          </p:cNvSpPr>
          <p:nvPr/>
        </p:nvSpPr>
        <p:spPr bwMode="auto">
          <a:xfrm>
            <a:off x="7176943" y="5442001"/>
            <a:ext cx="23917" cy="27973"/>
          </a:xfrm>
          <a:custGeom>
            <a:avLst/>
            <a:gdLst/>
            <a:ahLst/>
            <a:cxnLst>
              <a:cxn ang="0">
                <a:pos x="7" y="12"/>
              </a:cxn>
              <a:cxn ang="0">
                <a:pos x="0" y="38"/>
              </a:cxn>
              <a:cxn ang="0">
                <a:pos x="34" y="33"/>
              </a:cxn>
              <a:cxn ang="0">
                <a:pos x="29" y="0"/>
              </a:cxn>
              <a:cxn ang="0">
                <a:pos x="7" y="10"/>
              </a:cxn>
              <a:cxn ang="0">
                <a:pos x="7" y="12"/>
              </a:cxn>
            </a:cxnLst>
            <a:rect l="0" t="0" r="r" b="b"/>
            <a:pathLst>
              <a:path w="34" h="38">
                <a:moveTo>
                  <a:pt x="7" y="12"/>
                </a:moveTo>
                <a:lnTo>
                  <a:pt x="0" y="38"/>
                </a:lnTo>
                <a:lnTo>
                  <a:pt x="34" y="33"/>
                </a:lnTo>
                <a:lnTo>
                  <a:pt x="29" y="0"/>
                </a:lnTo>
                <a:lnTo>
                  <a:pt x="7" y="10"/>
                </a:lnTo>
                <a:lnTo>
                  <a:pt x="7" y="12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7" name="Freeform 44"/>
          <p:cNvSpPr>
            <a:spLocks/>
          </p:cNvSpPr>
          <p:nvPr/>
        </p:nvSpPr>
        <p:spPr bwMode="auto">
          <a:xfrm>
            <a:off x="7197443" y="5483028"/>
            <a:ext cx="22209" cy="335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40"/>
              </a:cxn>
              <a:cxn ang="0">
                <a:pos x="32" y="42"/>
              </a:cxn>
              <a:cxn ang="0">
                <a:pos x="0" y="0"/>
              </a:cxn>
            </a:cxnLst>
            <a:rect l="0" t="0" r="r" b="b"/>
            <a:pathLst>
              <a:path w="32" h="42">
                <a:moveTo>
                  <a:pt x="0" y="0"/>
                </a:moveTo>
                <a:lnTo>
                  <a:pt x="5" y="40"/>
                </a:lnTo>
                <a:lnTo>
                  <a:pt x="32" y="42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8" name="Freeform 45"/>
          <p:cNvSpPr>
            <a:spLocks/>
          </p:cNvSpPr>
          <p:nvPr/>
        </p:nvSpPr>
        <p:spPr bwMode="auto">
          <a:xfrm>
            <a:off x="7197443" y="5483028"/>
            <a:ext cx="22209" cy="335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40"/>
              </a:cxn>
              <a:cxn ang="0">
                <a:pos x="32" y="42"/>
              </a:cxn>
              <a:cxn ang="0">
                <a:pos x="0" y="0"/>
              </a:cxn>
            </a:cxnLst>
            <a:rect l="0" t="0" r="r" b="b"/>
            <a:pathLst>
              <a:path w="32" h="42">
                <a:moveTo>
                  <a:pt x="0" y="0"/>
                </a:moveTo>
                <a:lnTo>
                  <a:pt x="5" y="40"/>
                </a:lnTo>
                <a:lnTo>
                  <a:pt x="32" y="42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9" name="Freeform 47"/>
          <p:cNvSpPr>
            <a:spLocks/>
          </p:cNvSpPr>
          <p:nvPr/>
        </p:nvSpPr>
        <p:spPr bwMode="auto">
          <a:xfrm>
            <a:off x="6889939" y="5098866"/>
            <a:ext cx="61501" cy="35432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0" y="18"/>
              </a:cxn>
              <a:cxn ang="0">
                <a:pos x="14" y="42"/>
              </a:cxn>
              <a:cxn ang="0">
                <a:pos x="70" y="56"/>
              </a:cxn>
              <a:cxn ang="0">
                <a:pos x="94" y="44"/>
              </a:cxn>
              <a:cxn ang="0">
                <a:pos x="59" y="16"/>
              </a:cxn>
              <a:cxn ang="0">
                <a:pos x="10" y="0"/>
              </a:cxn>
            </a:cxnLst>
            <a:rect l="0" t="0" r="r" b="b"/>
            <a:pathLst>
              <a:path w="94" h="56">
                <a:moveTo>
                  <a:pt x="10" y="0"/>
                </a:moveTo>
                <a:lnTo>
                  <a:pt x="0" y="18"/>
                </a:lnTo>
                <a:lnTo>
                  <a:pt x="14" y="42"/>
                </a:lnTo>
                <a:lnTo>
                  <a:pt x="70" y="56"/>
                </a:lnTo>
                <a:lnTo>
                  <a:pt x="94" y="44"/>
                </a:lnTo>
                <a:lnTo>
                  <a:pt x="59" y="16"/>
                </a:lnTo>
                <a:lnTo>
                  <a:pt x="1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0" name="Freeform 48"/>
          <p:cNvSpPr>
            <a:spLocks/>
          </p:cNvSpPr>
          <p:nvPr/>
        </p:nvSpPr>
        <p:spPr bwMode="auto">
          <a:xfrm>
            <a:off x="6889939" y="5098866"/>
            <a:ext cx="61501" cy="35432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0" y="18"/>
              </a:cxn>
              <a:cxn ang="0">
                <a:pos x="14" y="42"/>
              </a:cxn>
              <a:cxn ang="0">
                <a:pos x="70" y="56"/>
              </a:cxn>
              <a:cxn ang="0">
                <a:pos x="94" y="44"/>
              </a:cxn>
              <a:cxn ang="0">
                <a:pos x="59" y="16"/>
              </a:cxn>
              <a:cxn ang="0">
                <a:pos x="10" y="0"/>
              </a:cxn>
            </a:cxnLst>
            <a:rect l="0" t="0" r="r" b="b"/>
            <a:pathLst>
              <a:path w="94" h="56">
                <a:moveTo>
                  <a:pt x="10" y="0"/>
                </a:moveTo>
                <a:lnTo>
                  <a:pt x="0" y="18"/>
                </a:lnTo>
                <a:lnTo>
                  <a:pt x="14" y="42"/>
                </a:lnTo>
                <a:lnTo>
                  <a:pt x="70" y="56"/>
                </a:lnTo>
                <a:lnTo>
                  <a:pt x="94" y="44"/>
                </a:lnTo>
                <a:lnTo>
                  <a:pt x="59" y="16"/>
                </a:lnTo>
                <a:lnTo>
                  <a:pt x="10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1" name="Freeform 49"/>
          <p:cNvSpPr>
            <a:spLocks/>
          </p:cNvSpPr>
          <p:nvPr/>
        </p:nvSpPr>
        <p:spPr bwMode="auto">
          <a:xfrm>
            <a:off x="6971940" y="5154812"/>
            <a:ext cx="42709" cy="3729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39"/>
              </a:cxn>
              <a:cxn ang="0">
                <a:pos x="65" y="51"/>
              </a:cxn>
              <a:cxn ang="0">
                <a:pos x="48" y="20"/>
              </a:cxn>
              <a:cxn ang="0">
                <a:pos x="0" y="0"/>
              </a:cxn>
            </a:cxnLst>
            <a:rect l="0" t="0" r="r" b="b"/>
            <a:pathLst>
              <a:path w="65" h="51">
                <a:moveTo>
                  <a:pt x="0" y="0"/>
                </a:moveTo>
                <a:lnTo>
                  <a:pt x="29" y="39"/>
                </a:lnTo>
                <a:lnTo>
                  <a:pt x="65" y="51"/>
                </a:lnTo>
                <a:lnTo>
                  <a:pt x="48" y="2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2" name="Freeform 50"/>
          <p:cNvSpPr>
            <a:spLocks/>
          </p:cNvSpPr>
          <p:nvPr/>
        </p:nvSpPr>
        <p:spPr bwMode="auto">
          <a:xfrm>
            <a:off x="6971940" y="5154812"/>
            <a:ext cx="42709" cy="3729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39"/>
              </a:cxn>
              <a:cxn ang="0">
                <a:pos x="65" y="51"/>
              </a:cxn>
              <a:cxn ang="0">
                <a:pos x="48" y="20"/>
              </a:cxn>
              <a:cxn ang="0">
                <a:pos x="0" y="0"/>
              </a:cxn>
            </a:cxnLst>
            <a:rect l="0" t="0" r="r" b="b"/>
            <a:pathLst>
              <a:path w="65" h="51">
                <a:moveTo>
                  <a:pt x="0" y="0"/>
                </a:moveTo>
                <a:lnTo>
                  <a:pt x="29" y="39"/>
                </a:lnTo>
                <a:lnTo>
                  <a:pt x="65" y="51"/>
                </a:lnTo>
                <a:lnTo>
                  <a:pt x="48" y="20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9" name="Freeform 51"/>
          <p:cNvSpPr>
            <a:spLocks/>
          </p:cNvSpPr>
          <p:nvPr/>
        </p:nvSpPr>
        <p:spPr bwMode="auto">
          <a:xfrm>
            <a:off x="6961690" y="5065298"/>
            <a:ext cx="30750" cy="6713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0"/>
              </a:cxn>
              <a:cxn ang="0">
                <a:pos x="3" y="0"/>
              </a:cxn>
              <a:cxn ang="0">
                <a:pos x="8" y="8"/>
              </a:cxn>
              <a:cxn ang="0">
                <a:pos x="13" y="19"/>
              </a:cxn>
              <a:cxn ang="0">
                <a:pos x="16" y="27"/>
              </a:cxn>
              <a:cxn ang="0">
                <a:pos x="16" y="34"/>
              </a:cxn>
              <a:cxn ang="0">
                <a:pos x="23" y="41"/>
              </a:cxn>
              <a:cxn ang="0">
                <a:pos x="30" y="53"/>
              </a:cxn>
              <a:cxn ang="0">
                <a:pos x="32" y="63"/>
              </a:cxn>
              <a:cxn ang="0">
                <a:pos x="30" y="66"/>
              </a:cxn>
              <a:cxn ang="0">
                <a:pos x="30" y="73"/>
              </a:cxn>
              <a:cxn ang="0">
                <a:pos x="37" y="75"/>
              </a:cxn>
              <a:cxn ang="0">
                <a:pos x="42" y="75"/>
              </a:cxn>
              <a:cxn ang="0">
                <a:pos x="47" y="82"/>
              </a:cxn>
              <a:cxn ang="0">
                <a:pos x="47" y="92"/>
              </a:cxn>
              <a:cxn ang="0">
                <a:pos x="47" y="94"/>
              </a:cxn>
              <a:cxn ang="0">
                <a:pos x="44" y="89"/>
              </a:cxn>
              <a:cxn ang="0">
                <a:pos x="32" y="85"/>
              </a:cxn>
              <a:cxn ang="0">
                <a:pos x="28" y="78"/>
              </a:cxn>
              <a:cxn ang="0">
                <a:pos x="16" y="63"/>
              </a:cxn>
              <a:cxn ang="0">
                <a:pos x="8" y="43"/>
              </a:cxn>
              <a:cxn ang="0">
                <a:pos x="3" y="29"/>
              </a:cxn>
              <a:cxn ang="0">
                <a:pos x="0" y="15"/>
              </a:cxn>
              <a:cxn ang="0">
                <a:pos x="0" y="8"/>
              </a:cxn>
              <a:cxn ang="0">
                <a:pos x="0" y="5"/>
              </a:cxn>
            </a:cxnLst>
            <a:rect l="0" t="0" r="r" b="b"/>
            <a:pathLst>
              <a:path w="47" h="94">
                <a:moveTo>
                  <a:pt x="0" y="5"/>
                </a:moveTo>
                <a:lnTo>
                  <a:pt x="0" y="0"/>
                </a:lnTo>
                <a:lnTo>
                  <a:pt x="3" y="0"/>
                </a:lnTo>
                <a:lnTo>
                  <a:pt x="8" y="8"/>
                </a:lnTo>
                <a:lnTo>
                  <a:pt x="13" y="19"/>
                </a:lnTo>
                <a:lnTo>
                  <a:pt x="16" y="27"/>
                </a:lnTo>
                <a:lnTo>
                  <a:pt x="16" y="34"/>
                </a:lnTo>
                <a:lnTo>
                  <a:pt x="23" y="41"/>
                </a:lnTo>
                <a:lnTo>
                  <a:pt x="30" y="53"/>
                </a:lnTo>
                <a:lnTo>
                  <a:pt x="32" y="63"/>
                </a:lnTo>
                <a:lnTo>
                  <a:pt x="30" y="66"/>
                </a:lnTo>
                <a:lnTo>
                  <a:pt x="30" y="73"/>
                </a:lnTo>
                <a:lnTo>
                  <a:pt x="37" y="75"/>
                </a:lnTo>
                <a:lnTo>
                  <a:pt x="42" y="75"/>
                </a:lnTo>
                <a:lnTo>
                  <a:pt x="47" y="82"/>
                </a:lnTo>
                <a:lnTo>
                  <a:pt x="47" y="92"/>
                </a:lnTo>
                <a:lnTo>
                  <a:pt x="47" y="94"/>
                </a:lnTo>
                <a:lnTo>
                  <a:pt x="44" y="89"/>
                </a:lnTo>
                <a:lnTo>
                  <a:pt x="32" y="85"/>
                </a:lnTo>
                <a:lnTo>
                  <a:pt x="28" y="78"/>
                </a:lnTo>
                <a:lnTo>
                  <a:pt x="16" y="63"/>
                </a:lnTo>
                <a:lnTo>
                  <a:pt x="8" y="43"/>
                </a:lnTo>
                <a:lnTo>
                  <a:pt x="3" y="29"/>
                </a:lnTo>
                <a:lnTo>
                  <a:pt x="0" y="15"/>
                </a:lnTo>
                <a:lnTo>
                  <a:pt x="0" y="8"/>
                </a:lnTo>
                <a:lnTo>
                  <a:pt x="0" y="5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0" name="Freeform 52"/>
          <p:cNvSpPr>
            <a:spLocks/>
          </p:cNvSpPr>
          <p:nvPr/>
        </p:nvSpPr>
        <p:spPr bwMode="auto">
          <a:xfrm>
            <a:off x="6961690" y="5065298"/>
            <a:ext cx="30750" cy="6713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0"/>
              </a:cxn>
              <a:cxn ang="0">
                <a:pos x="3" y="0"/>
              </a:cxn>
              <a:cxn ang="0">
                <a:pos x="8" y="8"/>
              </a:cxn>
              <a:cxn ang="0">
                <a:pos x="13" y="19"/>
              </a:cxn>
              <a:cxn ang="0">
                <a:pos x="16" y="27"/>
              </a:cxn>
              <a:cxn ang="0">
                <a:pos x="16" y="34"/>
              </a:cxn>
              <a:cxn ang="0">
                <a:pos x="23" y="41"/>
              </a:cxn>
              <a:cxn ang="0">
                <a:pos x="30" y="53"/>
              </a:cxn>
              <a:cxn ang="0">
                <a:pos x="32" y="63"/>
              </a:cxn>
              <a:cxn ang="0">
                <a:pos x="30" y="66"/>
              </a:cxn>
              <a:cxn ang="0">
                <a:pos x="30" y="73"/>
              </a:cxn>
              <a:cxn ang="0">
                <a:pos x="37" y="75"/>
              </a:cxn>
              <a:cxn ang="0">
                <a:pos x="42" y="75"/>
              </a:cxn>
              <a:cxn ang="0">
                <a:pos x="47" y="82"/>
              </a:cxn>
              <a:cxn ang="0">
                <a:pos x="47" y="92"/>
              </a:cxn>
              <a:cxn ang="0">
                <a:pos x="47" y="94"/>
              </a:cxn>
              <a:cxn ang="0">
                <a:pos x="44" y="89"/>
              </a:cxn>
              <a:cxn ang="0">
                <a:pos x="32" y="85"/>
              </a:cxn>
              <a:cxn ang="0">
                <a:pos x="28" y="78"/>
              </a:cxn>
              <a:cxn ang="0">
                <a:pos x="16" y="63"/>
              </a:cxn>
              <a:cxn ang="0">
                <a:pos x="8" y="43"/>
              </a:cxn>
              <a:cxn ang="0">
                <a:pos x="3" y="29"/>
              </a:cxn>
              <a:cxn ang="0">
                <a:pos x="0" y="15"/>
              </a:cxn>
              <a:cxn ang="0">
                <a:pos x="0" y="8"/>
              </a:cxn>
              <a:cxn ang="0">
                <a:pos x="0" y="5"/>
              </a:cxn>
            </a:cxnLst>
            <a:rect l="0" t="0" r="r" b="b"/>
            <a:pathLst>
              <a:path w="47" h="94">
                <a:moveTo>
                  <a:pt x="0" y="5"/>
                </a:moveTo>
                <a:lnTo>
                  <a:pt x="0" y="0"/>
                </a:lnTo>
                <a:lnTo>
                  <a:pt x="3" y="0"/>
                </a:lnTo>
                <a:lnTo>
                  <a:pt x="8" y="8"/>
                </a:lnTo>
                <a:lnTo>
                  <a:pt x="13" y="19"/>
                </a:lnTo>
                <a:lnTo>
                  <a:pt x="16" y="27"/>
                </a:lnTo>
                <a:lnTo>
                  <a:pt x="16" y="34"/>
                </a:lnTo>
                <a:lnTo>
                  <a:pt x="23" y="41"/>
                </a:lnTo>
                <a:lnTo>
                  <a:pt x="30" y="53"/>
                </a:lnTo>
                <a:lnTo>
                  <a:pt x="32" y="63"/>
                </a:lnTo>
                <a:lnTo>
                  <a:pt x="30" y="66"/>
                </a:lnTo>
                <a:lnTo>
                  <a:pt x="30" y="73"/>
                </a:lnTo>
                <a:lnTo>
                  <a:pt x="37" y="75"/>
                </a:lnTo>
                <a:lnTo>
                  <a:pt x="42" y="75"/>
                </a:lnTo>
                <a:lnTo>
                  <a:pt x="47" y="82"/>
                </a:lnTo>
                <a:lnTo>
                  <a:pt x="47" y="92"/>
                </a:lnTo>
                <a:lnTo>
                  <a:pt x="47" y="94"/>
                </a:lnTo>
                <a:lnTo>
                  <a:pt x="44" y="89"/>
                </a:lnTo>
                <a:lnTo>
                  <a:pt x="32" y="85"/>
                </a:lnTo>
                <a:lnTo>
                  <a:pt x="28" y="78"/>
                </a:lnTo>
                <a:lnTo>
                  <a:pt x="16" y="63"/>
                </a:lnTo>
                <a:lnTo>
                  <a:pt x="8" y="43"/>
                </a:lnTo>
                <a:lnTo>
                  <a:pt x="3" y="29"/>
                </a:lnTo>
                <a:lnTo>
                  <a:pt x="0" y="15"/>
                </a:lnTo>
                <a:lnTo>
                  <a:pt x="0" y="8"/>
                </a:lnTo>
                <a:lnTo>
                  <a:pt x="0" y="5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4" name="Freeform 522"/>
          <p:cNvSpPr>
            <a:spLocks/>
          </p:cNvSpPr>
          <p:nvPr/>
        </p:nvSpPr>
        <p:spPr bwMode="auto">
          <a:xfrm>
            <a:off x="3597938" y="5123109"/>
            <a:ext cx="41001" cy="35432"/>
          </a:xfrm>
          <a:custGeom>
            <a:avLst/>
            <a:gdLst/>
            <a:ahLst/>
            <a:cxnLst>
              <a:cxn ang="0">
                <a:pos x="2" y="3"/>
              </a:cxn>
              <a:cxn ang="0">
                <a:pos x="5" y="5"/>
              </a:cxn>
              <a:cxn ang="0">
                <a:pos x="10" y="5"/>
              </a:cxn>
              <a:cxn ang="0">
                <a:pos x="14" y="8"/>
              </a:cxn>
              <a:cxn ang="0">
                <a:pos x="19" y="8"/>
              </a:cxn>
              <a:cxn ang="0">
                <a:pos x="24" y="10"/>
              </a:cxn>
              <a:cxn ang="0">
                <a:pos x="31" y="8"/>
              </a:cxn>
              <a:cxn ang="0">
                <a:pos x="36" y="8"/>
              </a:cxn>
              <a:cxn ang="0">
                <a:pos x="38" y="10"/>
              </a:cxn>
              <a:cxn ang="0">
                <a:pos x="44" y="19"/>
              </a:cxn>
              <a:cxn ang="0">
                <a:pos x="54" y="34"/>
              </a:cxn>
              <a:cxn ang="0">
                <a:pos x="54" y="38"/>
              </a:cxn>
              <a:cxn ang="0">
                <a:pos x="56" y="46"/>
              </a:cxn>
              <a:cxn ang="0">
                <a:pos x="51" y="50"/>
              </a:cxn>
              <a:cxn ang="0">
                <a:pos x="46" y="48"/>
              </a:cxn>
              <a:cxn ang="0">
                <a:pos x="46" y="41"/>
              </a:cxn>
              <a:cxn ang="0">
                <a:pos x="44" y="34"/>
              </a:cxn>
              <a:cxn ang="0">
                <a:pos x="42" y="29"/>
              </a:cxn>
              <a:cxn ang="0">
                <a:pos x="33" y="24"/>
              </a:cxn>
              <a:cxn ang="0">
                <a:pos x="24" y="17"/>
              </a:cxn>
              <a:cxn ang="0">
                <a:pos x="17" y="15"/>
              </a:cxn>
              <a:cxn ang="0">
                <a:pos x="7" y="10"/>
              </a:cxn>
              <a:cxn ang="0">
                <a:pos x="0" y="5"/>
              </a:cxn>
              <a:cxn ang="0">
                <a:pos x="0" y="0"/>
              </a:cxn>
              <a:cxn ang="0">
                <a:pos x="2" y="3"/>
              </a:cxn>
            </a:cxnLst>
            <a:rect l="0" t="0" r="r" b="b"/>
            <a:pathLst>
              <a:path w="56" h="50">
                <a:moveTo>
                  <a:pt x="2" y="3"/>
                </a:moveTo>
                <a:lnTo>
                  <a:pt x="5" y="5"/>
                </a:lnTo>
                <a:lnTo>
                  <a:pt x="10" y="5"/>
                </a:lnTo>
                <a:lnTo>
                  <a:pt x="14" y="8"/>
                </a:lnTo>
                <a:lnTo>
                  <a:pt x="19" y="8"/>
                </a:lnTo>
                <a:lnTo>
                  <a:pt x="24" y="10"/>
                </a:lnTo>
                <a:lnTo>
                  <a:pt x="31" y="8"/>
                </a:lnTo>
                <a:lnTo>
                  <a:pt x="36" y="8"/>
                </a:lnTo>
                <a:lnTo>
                  <a:pt x="38" y="10"/>
                </a:lnTo>
                <a:lnTo>
                  <a:pt x="44" y="19"/>
                </a:lnTo>
                <a:lnTo>
                  <a:pt x="54" y="34"/>
                </a:lnTo>
                <a:lnTo>
                  <a:pt x="54" y="38"/>
                </a:lnTo>
                <a:lnTo>
                  <a:pt x="56" y="46"/>
                </a:lnTo>
                <a:lnTo>
                  <a:pt x="51" y="50"/>
                </a:lnTo>
                <a:lnTo>
                  <a:pt x="46" y="48"/>
                </a:lnTo>
                <a:lnTo>
                  <a:pt x="46" y="41"/>
                </a:lnTo>
                <a:lnTo>
                  <a:pt x="44" y="34"/>
                </a:lnTo>
                <a:lnTo>
                  <a:pt x="42" y="29"/>
                </a:lnTo>
                <a:lnTo>
                  <a:pt x="33" y="24"/>
                </a:lnTo>
                <a:lnTo>
                  <a:pt x="24" y="17"/>
                </a:lnTo>
                <a:lnTo>
                  <a:pt x="17" y="15"/>
                </a:lnTo>
                <a:lnTo>
                  <a:pt x="7" y="10"/>
                </a:lnTo>
                <a:lnTo>
                  <a:pt x="0" y="5"/>
                </a:lnTo>
                <a:lnTo>
                  <a:pt x="0" y="0"/>
                </a:lnTo>
                <a:lnTo>
                  <a:pt x="2" y="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5" name="Freeform 523"/>
          <p:cNvSpPr>
            <a:spLocks/>
          </p:cNvSpPr>
          <p:nvPr/>
        </p:nvSpPr>
        <p:spPr bwMode="auto">
          <a:xfrm>
            <a:off x="3597938" y="5123109"/>
            <a:ext cx="41001" cy="35432"/>
          </a:xfrm>
          <a:custGeom>
            <a:avLst/>
            <a:gdLst/>
            <a:ahLst/>
            <a:cxnLst>
              <a:cxn ang="0">
                <a:pos x="2" y="3"/>
              </a:cxn>
              <a:cxn ang="0">
                <a:pos x="5" y="5"/>
              </a:cxn>
              <a:cxn ang="0">
                <a:pos x="10" y="5"/>
              </a:cxn>
              <a:cxn ang="0">
                <a:pos x="14" y="8"/>
              </a:cxn>
              <a:cxn ang="0">
                <a:pos x="19" y="8"/>
              </a:cxn>
              <a:cxn ang="0">
                <a:pos x="24" y="10"/>
              </a:cxn>
              <a:cxn ang="0">
                <a:pos x="31" y="8"/>
              </a:cxn>
              <a:cxn ang="0">
                <a:pos x="36" y="8"/>
              </a:cxn>
              <a:cxn ang="0">
                <a:pos x="38" y="10"/>
              </a:cxn>
              <a:cxn ang="0">
                <a:pos x="44" y="19"/>
              </a:cxn>
              <a:cxn ang="0">
                <a:pos x="54" y="34"/>
              </a:cxn>
              <a:cxn ang="0">
                <a:pos x="54" y="38"/>
              </a:cxn>
              <a:cxn ang="0">
                <a:pos x="56" y="46"/>
              </a:cxn>
              <a:cxn ang="0">
                <a:pos x="51" y="50"/>
              </a:cxn>
              <a:cxn ang="0">
                <a:pos x="46" y="48"/>
              </a:cxn>
              <a:cxn ang="0">
                <a:pos x="46" y="41"/>
              </a:cxn>
              <a:cxn ang="0">
                <a:pos x="44" y="34"/>
              </a:cxn>
              <a:cxn ang="0">
                <a:pos x="42" y="29"/>
              </a:cxn>
              <a:cxn ang="0">
                <a:pos x="33" y="24"/>
              </a:cxn>
              <a:cxn ang="0">
                <a:pos x="24" y="17"/>
              </a:cxn>
              <a:cxn ang="0">
                <a:pos x="17" y="15"/>
              </a:cxn>
              <a:cxn ang="0">
                <a:pos x="7" y="10"/>
              </a:cxn>
              <a:cxn ang="0">
                <a:pos x="0" y="5"/>
              </a:cxn>
              <a:cxn ang="0">
                <a:pos x="0" y="0"/>
              </a:cxn>
              <a:cxn ang="0">
                <a:pos x="2" y="3"/>
              </a:cxn>
            </a:cxnLst>
            <a:rect l="0" t="0" r="r" b="b"/>
            <a:pathLst>
              <a:path w="56" h="50">
                <a:moveTo>
                  <a:pt x="2" y="3"/>
                </a:moveTo>
                <a:lnTo>
                  <a:pt x="5" y="5"/>
                </a:lnTo>
                <a:lnTo>
                  <a:pt x="10" y="5"/>
                </a:lnTo>
                <a:lnTo>
                  <a:pt x="14" y="8"/>
                </a:lnTo>
                <a:lnTo>
                  <a:pt x="19" y="8"/>
                </a:lnTo>
                <a:lnTo>
                  <a:pt x="24" y="10"/>
                </a:lnTo>
                <a:lnTo>
                  <a:pt x="31" y="8"/>
                </a:lnTo>
                <a:lnTo>
                  <a:pt x="36" y="8"/>
                </a:lnTo>
                <a:lnTo>
                  <a:pt x="38" y="10"/>
                </a:lnTo>
                <a:lnTo>
                  <a:pt x="44" y="19"/>
                </a:lnTo>
                <a:lnTo>
                  <a:pt x="54" y="34"/>
                </a:lnTo>
                <a:lnTo>
                  <a:pt x="54" y="38"/>
                </a:lnTo>
                <a:lnTo>
                  <a:pt x="56" y="46"/>
                </a:lnTo>
                <a:lnTo>
                  <a:pt x="51" y="50"/>
                </a:lnTo>
                <a:lnTo>
                  <a:pt x="46" y="48"/>
                </a:lnTo>
                <a:lnTo>
                  <a:pt x="46" y="41"/>
                </a:lnTo>
                <a:lnTo>
                  <a:pt x="44" y="34"/>
                </a:lnTo>
                <a:lnTo>
                  <a:pt x="42" y="29"/>
                </a:lnTo>
                <a:lnTo>
                  <a:pt x="33" y="24"/>
                </a:lnTo>
                <a:lnTo>
                  <a:pt x="24" y="17"/>
                </a:lnTo>
                <a:lnTo>
                  <a:pt x="17" y="15"/>
                </a:lnTo>
                <a:lnTo>
                  <a:pt x="7" y="10"/>
                </a:lnTo>
                <a:lnTo>
                  <a:pt x="0" y="5"/>
                </a:lnTo>
                <a:lnTo>
                  <a:pt x="0" y="0"/>
                </a:lnTo>
                <a:lnTo>
                  <a:pt x="2" y="3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8" name="Freeform 57"/>
          <p:cNvSpPr>
            <a:spLocks/>
          </p:cNvSpPr>
          <p:nvPr/>
        </p:nvSpPr>
        <p:spPr bwMode="auto">
          <a:xfrm>
            <a:off x="4197570" y="3399972"/>
            <a:ext cx="46126" cy="50351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59" y="68"/>
              </a:cxn>
              <a:cxn ang="0">
                <a:pos x="69" y="49"/>
              </a:cxn>
              <a:cxn ang="0">
                <a:pos x="59" y="40"/>
              </a:cxn>
              <a:cxn ang="0">
                <a:pos x="59" y="21"/>
              </a:cxn>
              <a:cxn ang="0">
                <a:pos x="49" y="0"/>
              </a:cxn>
              <a:cxn ang="0">
                <a:pos x="9" y="21"/>
              </a:cxn>
              <a:cxn ang="0">
                <a:pos x="0" y="68"/>
              </a:cxn>
            </a:cxnLst>
            <a:rect l="0" t="0" r="r" b="b"/>
            <a:pathLst>
              <a:path w="69" h="68">
                <a:moveTo>
                  <a:pt x="0" y="68"/>
                </a:moveTo>
                <a:lnTo>
                  <a:pt x="59" y="68"/>
                </a:lnTo>
                <a:lnTo>
                  <a:pt x="69" y="49"/>
                </a:lnTo>
                <a:lnTo>
                  <a:pt x="59" y="40"/>
                </a:lnTo>
                <a:lnTo>
                  <a:pt x="59" y="21"/>
                </a:lnTo>
                <a:lnTo>
                  <a:pt x="49" y="0"/>
                </a:lnTo>
                <a:lnTo>
                  <a:pt x="9" y="21"/>
                </a:lnTo>
                <a:lnTo>
                  <a:pt x="0" y="6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9" name="Freeform 58"/>
          <p:cNvSpPr>
            <a:spLocks noChangeAspect="1"/>
          </p:cNvSpPr>
          <p:nvPr/>
        </p:nvSpPr>
        <p:spPr bwMode="auto">
          <a:xfrm>
            <a:off x="4197570" y="3399972"/>
            <a:ext cx="46126" cy="50351"/>
          </a:xfrm>
          <a:custGeom>
            <a:avLst/>
            <a:gdLst>
              <a:gd name="T0" fmla="*/ 0 w 69"/>
              <a:gd name="T1" fmla="*/ 24 h 68"/>
              <a:gd name="T2" fmla="*/ 21 w 69"/>
              <a:gd name="T3" fmla="*/ 24 h 68"/>
              <a:gd name="T4" fmla="*/ 24 w 69"/>
              <a:gd name="T5" fmla="*/ 17 h 68"/>
              <a:gd name="T6" fmla="*/ 21 w 69"/>
              <a:gd name="T7" fmla="*/ 14 h 68"/>
              <a:gd name="T8" fmla="*/ 21 w 69"/>
              <a:gd name="T9" fmla="*/ 7 h 68"/>
              <a:gd name="T10" fmla="*/ 17 w 69"/>
              <a:gd name="T11" fmla="*/ 0 h 68"/>
              <a:gd name="T12" fmla="*/ 3 w 69"/>
              <a:gd name="T13" fmla="*/ 7 h 68"/>
              <a:gd name="T14" fmla="*/ 0 w 69"/>
              <a:gd name="T15" fmla="*/ 24 h 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9"/>
              <a:gd name="T25" fmla="*/ 0 h 68"/>
              <a:gd name="T26" fmla="*/ 69 w 69"/>
              <a:gd name="T27" fmla="*/ 68 h 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9" h="68">
                <a:moveTo>
                  <a:pt x="0" y="68"/>
                </a:moveTo>
                <a:lnTo>
                  <a:pt x="59" y="68"/>
                </a:lnTo>
                <a:lnTo>
                  <a:pt x="69" y="49"/>
                </a:lnTo>
                <a:lnTo>
                  <a:pt x="59" y="40"/>
                </a:lnTo>
                <a:lnTo>
                  <a:pt x="59" y="21"/>
                </a:lnTo>
                <a:lnTo>
                  <a:pt x="49" y="0"/>
                </a:lnTo>
                <a:lnTo>
                  <a:pt x="9" y="21"/>
                </a:lnTo>
                <a:lnTo>
                  <a:pt x="0" y="68"/>
                </a:lnTo>
              </a:path>
            </a:pathLst>
          </a:custGeom>
          <a:solidFill>
            <a:srgbClr val="C0C0C0">
              <a:alpha val="10196"/>
            </a:srgb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0" name="Freeform 60"/>
          <p:cNvSpPr>
            <a:spLocks noChangeAspect="1"/>
          </p:cNvSpPr>
          <p:nvPr/>
        </p:nvSpPr>
        <p:spPr bwMode="auto">
          <a:xfrm>
            <a:off x="4236863" y="3392512"/>
            <a:ext cx="146919" cy="78324"/>
          </a:xfrm>
          <a:custGeom>
            <a:avLst/>
            <a:gdLst>
              <a:gd name="T0" fmla="*/ 67 w 220"/>
              <a:gd name="T1" fmla="*/ 10 h 107"/>
              <a:gd name="T2" fmla="*/ 63 w 220"/>
              <a:gd name="T3" fmla="*/ 7 h 107"/>
              <a:gd name="T4" fmla="*/ 39 w 220"/>
              <a:gd name="T5" fmla="*/ 3 h 107"/>
              <a:gd name="T6" fmla="*/ 35 w 220"/>
              <a:gd name="T7" fmla="*/ 0 h 107"/>
              <a:gd name="T8" fmla="*/ 28 w 220"/>
              <a:gd name="T9" fmla="*/ 0 h 107"/>
              <a:gd name="T10" fmla="*/ 21 w 220"/>
              <a:gd name="T11" fmla="*/ 0 h 107"/>
              <a:gd name="T12" fmla="*/ 4 w 220"/>
              <a:gd name="T13" fmla="*/ 20 h 107"/>
              <a:gd name="T14" fmla="*/ 0 w 220"/>
              <a:gd name="T15" fmla="*/ 27 h 107"/>
              <a:gd name="T16" fmla="*/ 4 w 220"/>
              <a:gd name="T17" fmla="*/ 34 h 107"/>
              <a:gd name="T18" fmla="*/ 10 w 220"/>
              <a:gd name="T19" fmla="*/ 34 h 107"/>
              <a:gd name="T20" fmla="*/ 21 w 220"/>
              <a:gd name="T21" fmla="*/ 37 h 107"/>
              <a:gd name="T22" fmla="*/ 39 w 220"/>
              <a:gd name="T23" fmla="*/ 34 h 107"/>
              <a:gd name="T24" fmla="*/ 53 w 220"/>
              <a:gd name="T25" fmla="*/ 34 h 107"/>
              <a:gd name="T26" fmla="*/ 67 w 220"/>
              <a:gd name="T27" fmla="*/ 34 h 107"/>
              <a:gd name="T28" fmla="*/ 74 w 220"/>
              <a:gd name="T29" fmla="*/ 34 h 107"/>
              <a:gd name="T30" fmla="*/ 77 w 220"/>
              <a:gd name="T31" fmla="*/ 24 h 107"/>
              <a:gd name="T32" fmla="*/ 74 w 220"/>
              <a:gd name="T33" fmla="*/ 20 h 107"/>
              <a:gd name="T34" fmla="*/ 67 w 220"/>
              <a:gd name="T35" fmla="*/ 17 h 107"/>
              <a:gd name="T36" fmla="*/ 67 w 220"/>
              <a:gd name="T37" fmla="*/ 1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0"/>
              <a:gd name="T58" fmla="*/ 0 h 107"/>
              <a:gd name="T59" fmla="*/ 220 w 220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0" h="107">
                <a:moveTo>
                  <a:pt x="190" y="30"/>
                </a:moveTo>
                <a:lnTo>
                  <a:pt x="180" y="20"/>
                </a:lnTo>
                <a:lnTo>
                  <a:pt x="110" y="9"/>
                </a:lnTo>
                <a:lnTo>
                  <a:pt x="100" y="0"/>
                </a:lnTo>
                <a:lnTo>
                  <a:pt x="80" y="0"/>
                </a:lnTo>
                <a:lnTo>
                  <a:pt x="60" y="0"/>
                </a:lnTo>
                <a:lnTo>
                  <a:pt x="10" y="58"/>
                </a:lnTo>
                <a:lnTo>
                  <a:pt x="0" y="77"/>
                </a:lnTo>
                <a:lnTo>
                  <a:pt x="10" y="97"/>
                </a:lnTo>
                <a:lnTo>
                  <a:pt x="30" y="97"/>
                </a:lnTo>
                <a:lnTo>
                  <a:pt x="60" y="107"/>
                </a:lnTo>
                <a:lnTo>
                  <a:pt x="110" y="97"/>
                </a:lnTo>
                <a:lnTo>
                  <a:pt x="150" y="97"/>
                </a:lnTo>
                <a:lnTo>
                  <a:pt x="190" y="97"/>
                </a:lnTo>
                <a:lnTo>
                  <a:pt x="210" y="97"/>
                </a:lnTo>
                <a:lnTo>
                  <a:pt x="220" y="68"/>
                </a:lnTo>
                <a:lnTo>
                  <a:pt x="210" y="58"/>
                </a:lnTo>
                <a:lnTo>
                  <a:pt x="190" y="49"/>
                </a:lnTo>
                <a:lnTo>
                  <a:pt x="190" y="30"/>
                </a:lnTo>
              </a:path>
            </a:pathLst>
          </a:custGeom>
          <a:solidFill>
            <a:srgbClr val="C0C0C0">
              <a:alpha val="10196"/>
            </a:srgb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1" name="Freeform 73"/>
          <p:cNvSpPr>
            <a:spLocks/>
          </p:cNvSpPr>
          <p:nvPr/>
        </p:nvSpPr>
        <p:spPr bwMode="auto">
          <a:xfrm>
            <a:off x="4405990" y="4097432"/>
            <a:ext cx="15375" cy="102568"/>
          </a:xfrm>
          <a:custGeom>
            <a:avLst/>
            <a:gdLst/>
            <a:ahLst/>
            <a:cxnLst>
              <a:cxn ang="0">
                <a:pos x="0" y="105"/>
              </a:cxn>
              <a:cxn ang="0">
                <a:pos x="21" y="9"/>
              </a:cxn>
              <a:cxn ang="0">
                <a:pos x="31" y="0"/>
              </a:cxn>
              <a:cxn ang="0">
                <a:pos x="31" y="9"/>
              </a:cxn>
              <a:cxn ang="0">
                <a:pos x="31" y="28"/>
              </a:cxn>
              <a:cxn ang="0">
                <a:pos x="21" y="38"/>
              </a:cxn>
              <a:cxn ang="0">
                <a:pos x="21" y="48"/>
              </a:cxn>
              <a:cxn ang="0">
                <a:pos x="21" y="67"/>
              </a:cxn>
              <a:cxn ang="0">
                <a:pos x="21" y="77"/>
              </a:cxn>
              <a:cxn ang="0">
                <a:pos x="21" y="96"/>
              </a:cxn>
              <a:cxn ang="0">
                <a:pos x="11" y="105"/>
              </a:cxn>
              <a:cxn ang="0">
                <a:pos x="11" y="126"/>
              </a:cxn>
              <a:cxn ang="0">
                <a:pos x="0" y="135"/>
              </a:cxn>
              <a:cxn ang="0">
                <a:pos x="0" y="116"/>
              </a:cxn>
              <a:cxn ang="0">
                <a:pos x="0" y="105"/>
              </a:cxn>
            </a:cxnLst>
            <a:rect l="0" t="0" r="r" b="b"/>
            <a:pathLst>
              <a:path w="31" h="135">
                <a:moveTo>
                  <a:pt x="0" y="105"/>
                </a:moveTo>
                <a:lnTo>
                  <a:pt x="21" y="9"/>
                </a:lnTo>
                <a:lnTo>
                  <a:pt x="31" y="0"/>
                </a:lnTo>
                <a:lnTo>
                  <a:pt x="31" y="9"/>
                </a:lnTo>
                <a:lnTo>
                  <a:pt x="31" y="28"/>
                </a:lnTo>
                <a:lnTo>
                  <a:pt x="21" y="38"/>
                </a:lnTo>
                <a:lnTo>
                  <a:pt x="21" y="48"/>
                </a:lnTo>
                <a:lnTo>
                  <a:pt x="21" y="67"/>
                </a:lnTo>
                <a:lnTo>
                  <a:pt x="21" y="77"/>
                </a:lnTo>
                <a:lnTo>
                  <a:pt x="21" y="96"/>
                </a:lnTo>
                <a:lnTo>
                  <a:pt x="11" y="105"/>
                </a:lnTo>
                <a:lnTo>
                  <a:pt x="11" y="126"/>
                </a:lnTo>
                <a:lnTo>
                  <a:pt x="0" y="135"/>
                </a:lnTo>
                <a:lnTo>
                  <a:pt x="0" y="116"/>
                </a:lnTo>
                <a:lnTo>
                  <a:pt x="0" y="105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2" name="Freeform 74"/>
          <p:cNvSpPr>
            <a:spLocks/>
          </p:cNvSpPr>
          <p:nvPr/>
        </p:nvSpPr>
        <p:spPr bwMode="auto">
          <a:xfrm>
            <a:off x="4405990" y="4097432"/>
            <a:ext cx="15375" cy="102568"/>
          </a:xfrm>
          <a:custGeom>
            <a:avLst/>
            <a:gdLst/>
            <a:ahLst/>
            <a:cxnLst>
              <a:cxn ang="0">
                <a:pos x="0" y="105"/>
              </a:cxn>
              <a:cxn ang="0">
                <a:pos x="21" y="9"/>
              </a:cxn>
              <a:cxn ang="0">
                <a:pos x="31" y="0"/>
              </a:cxn>
              <a:cxn ang="0">
                <a:pos x="31" y="9"/>
              </a:cxn>
              <a:cxn ang="0">
                <a:pos x="31" y="28"/>
              </a:cxn>
              <a:cxn ang="0">
                <a:pos x="21" y="38"/>
              </a:cxn>
              <a:cxn ang="0">
                <a:pos x="21" y="48"/>
              </a:cxn>
              <a:cxn ang="0">
                <a:pos x="21" y="67"/>
              </a:cxn>
              <a:cxn ang="0">
                <a:pos x="21" y="77"/>
              </a:cxn>
              <a:cxn ang="0">
                <a:pos x="21" y="96"/>
              </a:cxn>
              <a:cxn ang="0">
                <a:pos x="11" y="105"/>
              </a:cxn>
              <a:cxn ang="0">
                <a:pos x="11" y="126"/>
              </a:cxn>
              <a:cxn ang="0">
                <a:pos x="0" y="135"/>
              </a:cxn>
              <a:cxn ang="0">
                <a:pos x="0" y="116"/>
              </a:cxn>
              <a:cxn ang="0">
                <a:pos x="0" y="105"/>
              </a:cxn>
            </a:cxnLst>
            <a:rect l="0" t="0" r="r" b="b"/>
            <a:pathLst>
              <a:path w="31" h="135">
                <a:moveTo>
                  <a:pt x="0" y="105"/>
                </a:moveTo>
                <a:lnTo>
                  <a:pt x="21" y="9"/>
                </a:lnTo>
                <a:lnTo>
                  <a:pt x="31" y="0"/>
                </a:lnTo>
                <a:lnTo>
                  <a:pt x="31" y="9"/>
                </a:lnTo>
                <a:lnTo>
                  <a:pt x="31" y="28"/>
                </a:lnTo>
                <a:lnTo>
                  <a:pt x="21" y="38"/>
                </a:lnTo>
                <a:lnTo>
                  <a:pt x="21" y="48"/>
                </a:lnTo>
                <a:lnTo>
                  <a:pt x="21" y="67"/>
                </a:lnTo>
                <a:lnTo>
                  <a:pt x="21" y="77"/>
                </a:lnTo>
                <a:lnTo>
                  <a:pt x="21" y="96"/>
                </a:lnTo>
                <a:lnTo>
                  <a:pt x="11" y="105"/>
                </a:lnTo>
                <a:lnTo>
                  <a:pt x="11" y="126"/>
                </a:lnTo>
                <a:lnTo>
                  <a:pt x="0" y="135"/>
                </a:lnTo>
                <a:lnTo>
                  <a:pt x="0" y="116"/>
                </a:lnTo>
                <a:lnTo>
                  <a:pt x="0" y="105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3" name="Freeform 75"/>
          <p:cNvSpPr>
            <a:spLocks/>
          </p:cNvSpPr>
          <p:nvPr/>
        </p:nvSpPr>
        <p:spPr bwMode="auto">
          <a:xfrm>
            <a:off x="4542658" y="4584163"/>
            <a:ext cx="32459" cy="20514"/>
          </a:xfrm>
          <a:custGeom>
            <a:avLst/>
            <a:gdLst/>
            <a:ahLst/>
            <a:cxnLst>
              <a:cxn ang="0">
                <a:pos x="50" y="20"/>
              </a:cxn>
              <a:cxn ang="0">
                <a:pos x="11" y="0"/>
              </a:cxn>
              <a:cxn ang="0">
                <a:pos x="0" y="10"/>
              </a:cxn>
              <a:cxn ang="0">
                <a:pos x="11" y="10"/>
              </a:cxn>
              <a:cxn ang="0">
                <a:pos x="11" y="20"/>
              </a:cxn>
              <a:cxn ang="0">
                <a:pos x="20" y="20"/>
              </a:cxn>
              <a:cxn ang="0">
                <a:pos x="31" y="29"/>
              </a:cxn>
              <a:cxn ang="0">
                <a:pos x="40" y="29"/>
              </a:cxn>
              <a:cxn ang="0">
                <a:pos x="50" y="20"/>
              </a:cxn>
            </a:cxnLst>
            <a:rect l="0" t="0" r="r" b="b"/>
            <a:pathLst>
              <a:path w="50" h="29">
                <a:moveTo>
                  <a:pt x="50" y="20"/>
                </a:moveTo>
                <a:lnTo>
                  <a:pt x="11" y="0"/>
                </a:lnTo>
                <a:lnTo>
                  <a:pt x="0" y="10"/>
                </a:lnTo>
                <a:lnTo>
                  <a:pt x="11" y="10"/>
                </a:lnTo>
                <a:lnTo>
                  <a:pt x="11" y="20"/>
                </a:lnTo>
                <a:lnTo>
                  <a:pt x="20" y="20"/>
                </a:lnTo>
                <a:lnTo>
                  <a:pt x="31" y="29"/>
                </a:lnTo>
                <a:lnTo>
                  <a:pt x="40" y="29"/>
                </a:lnTo>
                <a:lnTo>
                  <a:pt x="50" y="2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4" name="Freeform 76"/>
          <p:cNvSpPr>
            <a:spLocks/>
          </p:cNvSpPr>
          <p:nvPr/>
        </p:nvSpPr>
        <p:spPr bwMode="auto">
          <a:xfrm>
            <a:off x="4542658" y="4584163"/>
            <a:ext cx="32459" cy="20514"/>
          </a:xfrm>
          <a:custGeom>
            <a:avLst/>
            <a:gdLst/>
            <a:ahLst/>
            <a:cxnLst>
              <a:cxn ang="0">
                <a:pos x="50" y="20"/>
              </a:cxn>
              <a:cxn ang="0">
                <a:pos x="11" y="0"/>
              </a:cxn>
              <a:cxn ang="0">
                <a:pos x="0" y="10"/>
              </a:cxn>
              <a:cxn ang="0">
                <a:pos x="11" y="10"/>
              </a:cxn>
              <a:cxn ang="0">
                <a:pos x="11" y="20"/>
              </a:cxn>
              <a:cxn ang="0">
                <a:pos x="20" y="20"/>
              </a:cxn>
              <a:cxn ang="0">
                <a:pos x="31" y="29"/>
              </a:cxn>
              <a:cxn ang="0">
                <a:pos x="40" y="29"/>
              </a:cxn>
              <a:cxn ang="0">
                <a:pos x="50" y="20"/>
              </a:cxn>
            </a:cxnLst>
            <a:rect l="0" t="0" r="r" b="b"/>
            <a:pathLst>
              <a:path w="50" h="29">
                <a:moveTo>
                  <a:pt x="50" y="20"/>
                </a:moveTo>
                <a:lnTo>
                  <a:pt x="11" y="0"/>
                </a:lnTo>
                <a:lnTo>
                  <a:pt x="0" y="10"/>
                </a:lnTo>
                <a:lnTo>
                  <a:pt x="11" y="10"/>
                </a:lnTo>
                <a:lnTo>
                  <a:pt x="11" y="20"/>
                </a:lnTo>
                <a:lnTo>
                  <a:pt x="20" y="20"/>
                </a:lnTo>
                <a:lnTo>
                  <a:pt x="31" y="29"/>
                </a:lnTo>
                <a:lnTo>
                  <a:pt x="40" y="29"/>
                </a:lnTo>
                <a:lnTo>
                  <a:pt x="50" y="2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5" name="Freeform 77"/>
          <p:cNvSpPr>
            <a:spLocks/>
          </p:cNvSpPr>
          <p:nvPr/>
        </p:nvSpPr>
        <p:spPr bwMode="auto">
          <a:xfrm>
            <a:off x="4610992" y="4645703"/>
            <a:ext cx="27334" cy="3729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40" y="48"/>
              </a:cxn>
              <a:cxn ang="0">
                <a:pos x="40" y="28"/>
              </a:cxn>
              <a:cxn ang="0">
                <a:pos x="11" y="0"/>
              </a:cxn>
              <a:cxn ang="0">
                <a:pos x="0" y="9"/>
              </a:cxn>
            </a:cxnLst>
            <a:rect l="0" t="0" r="r" b="b"/>
            <a:pathLst>
              <a:path w="40" h="48">
                <a:moveTo>
                  <a:pt x="0" y="9"/>
                </a:moveTo>
                <a:lnTo>
                  <a:pt x="40" y="48"/>
                </a:lnTo>
                <a:lnTo>
                  <a:pt x="40" y="28"/>
                </a:lnTo>
                <a:lnTo>
                  <a:pt x="11" y="0"/>
                </a:lnTo>
                <a:lnTo>
                  <a:pt x="0" y="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6" name="Freeform 78"/>
          <p:cNvSpPr>
            <a:spLocks/>
          </p:cNvSpPr>
          <p:nvPr/>
        </p:nvSpPr>
        <p:spPr bwMode="auto">
          <a:xfrm>
            <a:off x="4610992" y="4645703"/>
            <a:ext cx="27334" cy="3729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40" y="48"/>
              </a:cxn>
              <a:cxn ang="0">
                <a:pos x="40" y="28"/>
              </a:cxn>
              <a:cxn ang="0">
                <a:pos x="11" y="0"/>
              </a:cxn>
              <a:cxn ang="0">
                <a:pos x="0" y="9"/>
              </a:cxn>
            </a:cxnLst>
            <a:rect l="0" t="0" r="r" b="b"/>
            <a:pathLst>
              <a:path w="40" h="48">
                <a:moveTo>
                  <a:pt x="0" y="9"/>
                </a:moveTo>
                <a:lnTo>
                  <a:pt x="40" y="48"/>
                </a:lnTo>
                <a:lnTo>
                  <a:pt x="40" y="28"/>
                </a:lnTo>
                <a:lnTo>
                  <a:pt x="11" y="0"/>
                </a:lnTo>
                <a:lnTo>
                  <a:pt x="0" y="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7" name="Freeform 79"/>
          <p:cNvSpPr>
            <a:spLocks/>
          </p:cNvSpPr>
          <p:nvPr/>
        </p:nvSpPr>
        <p:spPr bwMode="auto">
          <a:xfrm>
            <a:off x="4670785" y="4752001"/>
            <a:ext cx="35875" cy="46622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9" y="39"/>
              </a:cxn>
              <a:cxn ang="0">
                <a:pos x="29" y="58"/>
              </a:cxn>
              <a:cxn ang="0">
                <a:pos x="50" y="48"/>
              </a:cxn>
              <a:cxn ang="0">
                <a:pos x="19" y="0"/>
              </a:cxn>
              <a:cxn ang="0">
                <a:pos x="0" y="9"/>
              </a:cxn>
            </a:cxnLst>
            <a:rect l="0" t="0" r="r" b="b"/>
            <a:pathLst>
              <a:path w="50" h="58">
                <a:moveTo>
                  <a:pt x="0" y="9"/>
                </a:moveTo>
                <a:lnTo>
                  <a:pt x="9" y="39"/>
                </a:lnTo>
                <a:lnTo>
                  <a:pt x="29" y="58"/>
                </a:lnTo>
                <a:lnTo>
                  <a:pt x="50" y="48"/>
                </a:lnTo>
                <a:lnTo>
                  <a:pt x="19" y="0"/>
                </a:lnTo>
                <a:lnTo>
                  <a:pt x="0" y="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8" name="Freeform 80"/>
          <p:cNvSpPr>
            <a:spLocks/>
          </p:cNvSpPr>
          <p:nvPr/>
        </p:nvSpPr>
        <p:spPr bwMode="auto">
          <a:xfrm>
            <a:off x="4670785" y="4752001"/>
            <a:ext cx="35875" cy="46622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9" y="39"/>
              </a:cxn>
              <a:cxn ang="0">
                <a:pos x="29" y="58"/>
              </a:cxn>
              <a:cxn ang="0">
                <a:pos x="50" y="48"/>
              </a:cxn>
              <a:cxn ang="0">
                <a:pos x="19" y="0"/>
              </a:cxn>
              <a:cxn ang="0">
                <a:pos x="0" y="9"/>
              </a:cxn>
            </a:cxnLst>
            <a:rect l="0" t="0" r="r" b="b"/>
            <a:pathLst>
              <a:path w="50" h="58">
                <a:moveTo>
                  <a:pt x="0" y="9"/>
                </a:moveTo>
                <a:lnTo>
                  <a:pt x="9" y="39"/>
                </a:lnTo>
                <a:lnTo>
                  <a:pt x="29" y="58"/>
                </a:lnTo>
                <a:lnTo>
                  <a:pt x="50" y="48"/>
                </a:lnTo>
                <a:lnTo>
                  <a:pt x="19" y="0"/>
                </a:lnTo>
                <a:lnTo>
                  <a:pt x="0" y="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9" name="Freeform 83"/>
          <p:cNvSpPr>
            <a:spLocks/>
          </p:cNvSpPr>
          <p:nvPr/>
        </p:nvSpPr>
        <p:spPr bwMode="auto">
          <a:xfrm>
            <a:off x="5104707" y="3793459"/>
            <a:ext cx="100793" cy="82054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11" y="98"/>
              </a:cxn>
              <a:cxn ang="0">
                <a:pos x="41" y="117"/>
              </a:cxn>
              <a:cxn ang="0">
                <a:pos x="71" y="117"/>
              </a:cxn>
              <a:cxn ang="0">
                <a:pos x="100" y="98"/>
              </a:cxn>
              <a:cxn ang="0">
                <a:pos x="121" y="78"/>
              </a:cxn>
              <a:cxn ang="0">
                <a:pos x="130" y="49"/>
              </a:cxn>
              <a:cxn ang="0">
                <a:pos x="151" y="19"/>
              </a:cxn>
              <a:cxn ang="0">
                <a:pos x="151" y="0"/>
              </a:cxn>
              <a:cxn ang="0">
                <a:pos x="61" y="10"/>
              </a:cxn>
              <a:cxn ang="0">
                <a:pos x="0" y="49"/>
              </a:cxn>
            </a:cxnLst>
            <a:rect l="0" t="0" r="r" b="b"/>
            <a:pathLst>
              <a:path w="151" h="117">
                <a:moveTo>
                  <a:pt x="0" y="49"/>
                </a:moveTo>
                <a:lnTo>
                  <a:pt x="11" y="98"/>
                </a:lnTo>
                <a:lnTo>
                  <a:pt x="41" y="117"/>
                </a:lnTo>
                <a:lnTo>
                  <a:pt x="71" y="117"/>
                </a:lnTo>
                <a:lnTo>
                  <a:pt x="100" y="98"/>
                </a:lnTo>
                <a:lnTo>
                  <a:pt x="121" y="78"/>
                </a:lnTo>
                <a:lnTo>
                  <a:pt x="130" y="49"/>
                </a:lnTo>
                <a:lnTo>
                  <a:pt x="151" y="19"/>
                </a:lnTo>
                <a:lnTo>
                  <a:pt x="151" y="0"/>
                </a:lnTo>
                <a:lnTo>
                  <a:pt x="61" y="10"/>
                </a:lnTo>
                <a:lnTo>
                  <a:pt x="0" y="4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0" name="Freeform 94"/>
          <p:cNvSpPr>
            <a:spLocks/>
          </p:cNvSpPr>
          <p:nvPr/>
        </p:nvSpPr>
        <p:spPr bwMode="auto">
          <a:xfrm>
            <a:off x="5366086" y="5078352"/>
            <a:ext cx="46126" cy="31703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20" y="20"/>
              </a:cxn>
              <a:cxn ang="0">
                <a:pos x="40" y="39"/>
              </a:cxn>
              <a:cxn ang="0">
                <a:pos x="70" y="9"/>
              </a:cxn>
              <a:cxn ang="0">
                <a:pos x="40" y="0"/>
              </a:cxn>
              <a:cxn ang="0">
                <a:pos x="0" y="9"/>
              </a:cxn>
            </a:cxnLst>
            <a:rect l="0" t="0" r="r" b="b"/>
            <a:pathLst>
              <a:path w="70" h="39">
                <a:moveTo>
                  <a:pt x="0" y="9"/>
                </a:moveTo>
                <a:lnTo>
                  <a:pt x="20" y="20"/>
                </a:lnTo>
                <a:lnTo>
                  <a:pt x="40" y="39"/>
                </a:lnTo>
                <a:lnTo>
                  <a:pt x="70" y="9"/>
                </a:lnTo>
                <a:lnTo>
                  <a:pt x="40" y="0"/>
                </a:lnTo>
                <a:lnTo>
                  <a:pt x="0" y="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1" name="Freeform 95"/>
          <p:cNvSpPr>
            <a:spLocks/>
          </p:cNvSpPr>
          <p:nvPr/>
        </p:nvSpPr>
        <p:spPr bwMode="auto">
          <a:xfrm>
            <a:off x="5366086" y="5078352"/>
            <a:ext cx="46126" cy="31703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20" y="20"/>
              </a:cxn>
              <a:cxn ang="0">
                <a:pos x="40" y="39"/>
              </a:cxn>
              <a:cxn ang="0">
                <a:pos x="70" y="9"/>
              </a:cxn>
              <a:cxn ang="0">
                <a:pos x="40" y="0"/>
              </a:cxn>
              <a:cxn ang="0">
                <a:pos x="0" y="9"/>
              </a:cxn>
            </a:cxnLst>
            <a:rect l="0" t="0" r="r" b="b"/>
            <a:pathLst>
              <a:path w="70" h="39">
                <a:moveTo>
                  <a:pt x="0" y="9"/>
                </a:moveTo>
                <a:lnTo>
                  <a:pt x="20" y="20"/>
                </a:lnTo>
                <a:lnTo>
                  <a:pt x="40" y="39"/>
                </a:lnTo>
                <a:lnTo>
                  <a:pt x="70" y="9"/>
                </a:lnTo>
                <a:lnTo>
                  <a:pt x="40" y="0"/>
                </a:lnTo>
                <a:lnTo>
                  <a:pt x="0" y="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2" name="Freeform 96"/>
          <p:cNvSpPr>
            <a:spLocks/>
          </p:cNvSpPr>
          <p:nvPr/>
        </p:nvSpPr>
        <p:spPr bwMode="auto">
          <a:xfrm>
            <a:off x="5425878" y="5078352"/>
            <a:ext cx="338254" cy="52216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30" y="58"/>
              </a:cxn>
              <a:cxn ang="0">
                <a:pos x="80" y="67"/>
              </a:cxn>
              <a:cxn ang="0">
                <a:pos x="229" y="39"/>
              </a:cxn>
              <a:cxn ang="0">
                <a:pos x="260" y="48"/>
              </a:cxn>
              <a:cxn ang="0">
                <a:pos x="329" y="48"/>
              </a:cxn>
              <a:cxn ang="0">
                <a:pos x="359" y="48"/>
              </a:cxn>
              <a:cxn ang="0">
                <a:pos x="389" y="48"/>
              </a:cxn>
              <a:cxn ang="0">
                <a:pos x="499" y="20"/>
              </a:cxn>
              <a:cxn ang="0">
                <a:pos x="459" y="9"/>
              </a:cxn>
              <a:cxn ang="0">
                <a:pos x="420" y="39"/>
              </a:cxn>
              <a:cxn ang="0">
                <a:pos x="389" y="20"/>
              </a:cxn>
              <a:cxn ang="0">
                <a:pos x="359" y="29"/>
              </a:cxn>
              <a:cxn ang="0">
                <a:pos x="299" y="9"/>
              </a:cxn>
              <a:cxn ang="0">
                <a:pos x="229" y="29"/>
              </a:cxn>
              <a:cxn ang="0">
                <a:pos x="199" y="9"/>
              </a:cxn>
              <a:cxn ang="0">
                <a:pos x="160" y="9"/>
              </a:cxn>
              <a:cxn ang="0">
                <a:pos x="120" y="0"/>
              </a:cxn>
              <a:cxn ang="0">
                <a:pos x="130" y="29"/>
              </a:cxn>
              <a:cxn ang="0">
                <a:pos x="70" y="20"/>
              </a:cxn>
              <a:cxn ang="0">
                <a:pos x="30" y="9"/>
              </a:cxn>
              <a:cxn ang="0">
                <a:pos x="10" y="20"/>
              </a:cxn>
              <a:cxn ang="0">
                <a:pos x="0" y="58"/>
              </a:cxn>
            </a:cxnLst>
            <a:rect l="0" t="0" r="r" b="b"/>
            <a:pathLst>
              <a:path w="499" h="67">
                <a:moveTo>
                  <a:pt x="0" y="58"/>
                </a:moveTo>
                <a:lnTo>
                  <a:pt x="30" y="58"/>
                </a:lnTo>
                <a:lnTo>
                  <a:pt x="80" y="67"/>
                </a:lnTo>
                <a:lnTo>
                  <a:pt x="229" y="39"/>
                </a:lnTo>
                <a:lnTo>
                  <a:pt x="260" y="48"/>
                </a:lnTo>
                <a:lnTo>
                  <a:pt x="329" y="48"/>
                </a:lnTo>
                <a:lnTo>
                  <a:pt x="359" y="48"/>
                </a:lnTo>
                <a:lnTo>
                  <a:pt x="389" y="48"/>
                </a:lnTo>
                <a:lnTo>
                  <a:pt x="499" y="20"/>
                </a:lnTo>
                <a:lnTo>
                  <a:pt x="459" y="9"/>
                </a:lnTo>
                <a:lnTo>
                  <a:pt x="420" y="39"/>
                </a:lnTo>
                <a:lnTo>
                  <a:pt x="389" y="20"/>
                </a:lnTo>
                <a:lnTo>
                  <a:pt x="359" y="29"/>
                </a:lnTo>
                <a:lnTo>
                  <a:pt x="299" y="9"/>
                </a:lnTo>
                <a:lnTo>
                  <a:pt x="229" y="29"/>
                </a:lnTo>
                <a:lnTo>
                  <a:pt x="199" y="9"/>
                </a:lnTo>
                <a:lnTo>
                  <a:pt x="160" y="9"/>
                </a:lnTo>
                <a:lnTo>
                  <a:pt x="120" y="0"/>
                </a:lnTo>
                <a:lnTo>
                  <a:pt x="130" y="29"/>
                </a:lnTo>
                <a:lnTo>
                  <a:pt x="70" y="20"/>
                </a:lnTo>
                <a:lnTo>
                  <a:pt x="30" y="9"/>
                </a:lnTo>
                <a:lnTo>
                  <a:pt x="10" y="20"/>
                </a:lnTo>
                <a:lnTo>
                  <a:pt x="0" y="5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3" name="Freeform 98"/>
          <p:cNvSpPr>
            <a:spLocks/>
          </p:cNvSpPr>
          <p:nvPr/>
        </p:nvSpPr>
        <p:spPr bwMode="auto">
          <a:xfrm>
            <a:off x="5793175" y="5078352"/>
            <a:ext cx="30750" cy="16784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48" y="9"/>
              </a:cxn>
              <a:cxn ang="0">
                <a:pos x="9" y="0"/>
              </a:cxn>
              <a:cxn ang="0">
                <a:pos x="0" y="20"/>
              </a:cxn>
            </a:cxnLst>
            <a:rect l="0" t="0" r="r" b="b"/>
            <a:pathLst>
              <a:path w="48" h="20">
                <a:moveTo>
                  <a:pt x="0" y="20"/>
                </a:moveTo>
                <a:lnTo>
                  <a:pt x="48" y="9"/>
                </a:lnTo>
                <a:lnTo>
                  <a:pt x="9" y="0"/>
                </a:lnTo>
                <a:lnTo>
                  <a:pt x="0" y="2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4" name="Freeform 99"/>
          <p:cNvSpPr>
            <a:spLocks/>
          </p:cNvSpPr>
          <p:nvPr/>
        </p:nvSpPr>
        <p:spPr bwMode="auto">
          <a:xfrm>
            <a:off x="5793175" y="5078352"/>
            <a:ext cx="30750" cy="16784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48" y="9"/>
              </a:cxn>
              <a:cxn ang="0">
                <a:pos x="9" y="0"/>
              </a:cxn>
              <a:cxn ang="0">
                <a:pos x="0" y="20"/>
              </a:cxn>
            </a:cxnLst>
            <a:rect l="0" t="0" r="r" b="b"/>
            <a:pathLst>
              <a:path w="48" h="20">
                <a:moveTo>
                  <a:pt x="0" y="20"/>
                </a:moveTo>
                <a:lnTo>
                  <a:pt x="48" y="9"/>
                </a:lnTo>
                <a:lnTo>
                  <a:pt x="9" y="0"/>
                </a:lnTo>
                <a:lnTo>
                  <a:pt x="0" y="2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5" name="Freeform 100"/>
          <p:cNvSpPr>
            <a:spLocks/>
          </p:cNvSpPr>
          <p:nvPr/>
        </p:nvSpPr>
        <p:spPr bwMode="auto">
          <a:xfrm>
            <a:off x="5861509" y="5052244"/>
            <a:ext cx="30750" cy="20514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31" y="28"/>
              </a:cxn>
              <a:cxn ang="0">
                <a:pos x="50" y="0"/>
              </a:cxn>
              <a:cxn ang="0">
                <a:pos x="11" y="9"/>
              </a:cxn>
              <a:cxn ang="0">
                <a:pos x="0" y="28"/>
              </a:cxn>
            </a:cxnLst>
            <a:rect l="0" t="0" r="r" b="b"/>
            <a:pathLst>
              <a:path w="50" h="28">
                <a:moveTo>
                  <a:pt x="0" y="28"/>
                </a:moveTo>
                <a:lnTo>
                  <a:pt x="31" y="28"/>
                </a:lnTo>
                <a:lnTo>
                  <a:pt x="50" y="0"/>
                </a:lnTo>
                <a:lnTo>
                  <a:pt x="11" y="9"/>
                </a:lnTo>
                <a:lnTo>
                  <a:pt x="0" y="2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6" name="Freeform 101"/>
          <p:cNvSpPr>
            <a:spLocks/>
          </p:cNvSpPr>
          <p:nvPr/>
        </p:nvSpPr>
        <p:spPr bwMode="auto">
          <a:xfrm>
            <a:off x="5861509" y="5052244"/>
            <a:ext cx="30750" cy="20514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31" y="28"/>
              </a:cxn>
              <a:cxn ang="0">
                <a:pos x="50" y="0"/>
              </a:cxn>
              <a:cxn ang="0">
                <a:pos x="11" y="9"/>
              </a:cxn>
              <a:cxn ang="0">
                <a:pos x="0" y="28"/>
              </a:cxn>
            </a:cxnLst>
            <a:rect l="0" t="0" r="r" b="b"/>
            <a:pathLst>
              <a:path w="50" h="28">
                <a:moveTo>
                  <a:pt x="0" y="28"/>
                </a:moveTo>
                <a:lnTo>
                  <a:pt x="31" y="28"/>
                </a:lnTo>
                <a:lnTo>
                  <a:pt x="50" y="0"/>
                </a:lnTo>
                <a:lnTo>
                  <a:pt x="11" y="9"/>
                </a:lnTo>
                <a:lnTo>
                  <a:pt x="0" y="28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7" name="Freeform 102"/>
          <p:cNvSpPr>
            <a:spLocks/>
          </p:cNvSpPr>
          <p:nvPr/>
        </p:nvSpPr>
        <p:spPr bwMode="auto">
          <a:xfrm>
            <a:off x="5559130" y="5136163"/>
            <a:ext cx="85418" cy="39162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11" y="28"/>
              </a:cxn>
              <a:cxn ang="0">
                <a:pos x="41" y="28"/>
              </a:cxn>
              <a:cxn ang="0">
                <a:pos x="91" y="57"/>
              </a:cxn>
              <a:cxn ang="0">
                <a:pos x="130" y="47"/>
              </a:cxn>
              <a:cxn ang="0">
                <a:pos x="100" y="19"/>
              </a:cxn>
              <a:cxn ang="0">
                <a:pos x="61" y="0"/>
              </a:cxn>
              <a:cxn ang="0">
                <a:pos x="0" y="9"/>
              </a:cxn>
            </a:cxnLst>
            <a:rect l="0" t="0" r="r" b="b"/>
            <a:pathLst>
              <a:path w="130" h="57">
                <a:moveTo>
                  <a:pt x="0" y="9"/>
                </a:moveTo>
                <a:lnTo>
                  <a:pt x="11" y="28"/>
                </a:lnTo>
                <a:lnTo>
                  <a:pt x="41" y="28"/>
                </a:lnTo>
                <a:lnTo>
                  <a:pt x="91" y="57"/>
                </a:lnTo>
                <a:lnTo>
                  <a:pt x="130" y="47"/>
                </a:lnTo>
                <a:lnTo>
                  <a:pt x="100" y="19"/>
                </a:lnTo>
                <a:lnTo>
                  <a:pt x="61" y="0"/>
                </a:lnTo>
                <a:lnTo>
                  <a:pt x="0" y="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8" name="Freeform 103"/>
          <p:cNvSpPr>
            <a:spLocks/>
          </p:cNvSpPr>
          <p:nvPr/>
        </p:nvSpPr>
        <p:spPr bwMode="auto">
          <a:xfrm>
            <a:off x="5559130" y="5136163"/>
            <a:ext cx="85418" cy="39162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11" y="28"/>
              </a:cxn>
              <a:cxn ang="0">
                <a:pos x="41" y="28"/>
              </a:cxn>
              <a:cxn ang="0">
                <a:pos x="91" y="57"/>
              </a:cxn>
              <a:cxn ang="0">
                <a:pos x="130" y="47"/>
              </a:cxn>
              <a:cxn ang="0">
                <a:pos x="100" y="19"/>
              </a:cxn>
              <a:cxn ang="0">
                <a:pos x="61" y="0"/>
              </a:cxn>
              <a:cxn ang="0">
                <a:pos x="0" y="9"/>
              </a:cxn>
            </a:cxnLst>
            <a:rect l="0" t="0" r="r" b="b"/>
            <a:pathLst>
              <a:path w="130" h="57">
                <a:moveTo>
                  <a:pt x="0" y="9"/>
                </a:moveTo>
                <a:lnTo>
                  <a:pt x="11" y="28"/>
                </a:lnTo>
                <a:lnTo>
                  <a:pt x="41" y="28"/>
                </a:lnTo>
                <a:lnTo>
                  <a:pt x="91" y="57"/>
                </a:lnTo>
                <a:lnTo>
                  <a:pt x="130" y="47"/>
                </a:lnTo>
                <a:lnTo>
                  <a:pt x="100" y="19"/>
                </a:lnTo>
                <a:lnTo>
                  <a:pt x="61" y="0"/>
                </a:lnTo>
                <a:lnTo>
                  <a:pt x="0" y="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9" name="Freeform 104"/>
          <p:cNvSpPr>
            <a:spLocks/>
          </p:cNvSpPr>
          <p:nvPr/>
        </p:nvSpPr>
        <p:spPr bwMode="auto">
          <a:xfrm>
            <a:off x="5764133" y="5143623"/>
            <a:ext cx="59792" cy="39162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60" y="38"/>
              </a:cxn>
              <a:cxn ang="0">
                <a:pos x="90" y="10"/>
              </a:cxn>
              <a:cxn ang="0">
                <a:pos x="99" y="0"/>
              </a:cxn>
              <a:cxn ang="0">
                <a:pos x="0" y="59"/>
              </a:cxn>
            </a:cxnLst>
            <a:rect l="0" t="0" r="r" b="b"/>
            <a:pathLst>
              <a:path w="99" h="59">
                <a:moveTo>
                  <a:pt x="0" y="59"/>
                </a:moveTo>
                <a:lnTo>
                  <a:pt x="60" y="38"/>
                </a:lnTo>
                <a:lnTo>
                  <a:pt x="90" y="10"/>
                </a:lnTo>
                <a:lnTo>
                  <a:pt x="99" y="0"/>
                </a:lnTo>
                <a:lnTo>
                  <a:pt x="0" y="5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0" name="Freeform 105"/>
          <p:cNvSpPr>
            <a:spLocks/>
          </p:cNvSpPr>
          <p:nvPr/>
        </p:nvSpPr>
        <p:spPr bwMode="auto">
          <a:xfrm>
            <a:off x="5764133" y="5143623"/>
            <a:ext cx="59792" cy="39162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60" y="38"/>
              </a:cxn>
              <a:cxn ang="0">
                <a:pos x="90" y="10"/>
              </a:cxn>
              <a:cxn ang="0">
                <a:pos x="99" y="0"/>
              </a:cxn>
            </a:cxnLst>
            <a:rect l="0" t="0" r="r" b="b"/>
            <a:pathLst>
              <a:path w="99" h="59">
                <a:moveTo>
                  <a:pt x="0" y="59"/>
                </a:moveTo>
                <a:lnTo>
                  <a:pt x="60" y="38"/>
                </a:lnTo>
                <a:lnTo>
                  <a:pt x="90" y="10"/>
                </a:lnTo>
                <a:lnTo>
                  <a:pt x="99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1" name="Freeform 106"/>
          <p:cNvSpPr>
            <a:spLocks/>
          </p:cNvSpPr>
          <p:nvPr/>
        </p:nvSpPr>
        <p:spPr bwMode="auto">
          <a:xfrm>
            <a:off x="5813675" y="5095136"/>
            <a:ext cx="102501" cy="48487"/>
          </a:xfrm>
          <a:custGeom>
            <a:avLst/>
            <a:gdLst/>
            <a:ahLst/>
            <a:cxnLst>
              <a:cxn ang="0">
                <a:pos x="19" y="67"/>
              </a:cxn>
              <a:cxn ang="0">
                <a:pos x="40" y="58"/>
              </a:cxn>
              <a:cxn ang="0">
                <a:pos x="140" y="19"/>
              </a:cxn>
              <a:cxn ang="0">
                <a:pos x="160" y="0"/>
              </a:cxn>
              <a:cxn ang="0">
                <a:pos x="50" y="9"/>
              </a:cxn>
              <a:cxn ang="0">
                <a:pos x="19" y="19"/>
              </a:cxn>
              <a:cxn ang="0">
                <a:pos x="0" y="38"/>
              </a:cxn>
              <a:cxn ang="0">
                <a:pos x="0" y="47"/>
              </a:cxn>
              <a:cxn ang="0">
                <a:pos x="19" y="67"/>
              </a:cxn>
            </a:cxnLst>
            <a:rect l="0" t="0" r="r" b="b"/>
            <a:pathLst>
              <a:path w="160" h="67">
                <a:moveTo>
                  <a:pt x="19" y="67"/>
                </a:moveTo>
                <a:lnTo>
                  <a:pt x="40" y="58"/>
                </a:lnTo>
                <a:lnTo>
                  <a:pt x="140" y="19"/>
                </a:lnTo>
                <a:lnTo>
                  <a:pt x="160" y="0"/>
                </a:lnTo>
                <a:lnTo>
                  <a:pt x="50" y="9"/>
                </a:lnTo>
                <a:lnTo>
                  <a:pt x="19" y="19"/>
                </a:lnTo>
                <a:lnTo>
                  <a:pt x="0" y="38"/>
                </a:lnTo>
                <a:lnTo>
                  <a:pt x="0" y="47"/>
                </a:lnTo>
                <a:lnTo>
                  <a:pt x="19" y="67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2" name="Freeform 107"/>
          <p:cNvSpPr>
            <a:spLocks/>
          </p:cNvSpPr>
          <p:nvPr/>
        </p:nvSpPr>
        <p:spPr bwMode="auto">
          <a:xfrm>
            <a:off x="5813675" y="5095136"/>
            <a:ext cx="102501" cy="48487"/>
          </a:xfrm>
          <a:custGeom>
            <a:avLst/>
            <a:gdLst/>
            <a:ahLst/>
            <a:cxnLst>
              <a:cxn ang="0">
                <a:pos x="19" y="67"/>
              </a:cxn>
              <a:cxn ang="0">
                <a:pos x="40" y="58"/>
              </a:cxn>
              <a:cxn ang="0">
                <a:pos x="140" y="19"/>
              </a:cxn>
              <a:cxn ang="0">
                <a:pos x="160" y="0"/>
              </a:cxn>
              <a:cxn ang="0">
                <a:pos x="50" y="9"/>
              </a:cxn>
              <a:cxn ang="0">
                <a:pos x="19" y="19"/>
              </a:cxn>
              <a:cxn ang="0">
                <a:pos x="0" y="38"/>
              </a:cxn>
              <a:cxn ang="0">
                <a:pos x="0" y="47"/>
              </a:cxn>
            </a:cxnLst>
            <a:rect l="0" t="0" r="r" b="b"/>
            <a:pathLst>
              <a:path w="160" h="67">
                <a:moveTo>
                  <a:pt x="19" y="67"/>
                </a:moveTo>
                <a:lnTo>
                  <a:pt x="40" y="58"/>
                </a:lnTo>
                <a:lnTo>
                  <a:pt x="140" y="19"/>
                </a:lnTo>
                <a:lnTo>
                  <a:pt x="160" y="0"/>
                </a:lnTo>
                <a:lnTo>
                  <a:pt x="50" y="9"/>
                </a:lnTo>
                <a:lnTo>
                  <a:pt x="19" y="19"/>
                </a:lnTo>
                <a:lnTo>
                  <a:pt x="0" y="38"/>
                </a:lnTo>
                <a:lnTo>
                  <a:pt x="0" y="47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3" name="Freeform 108"/>
          <p:cNvSpPr>
            <a:spLocks/>
          </p:cNvSpPr>
          <p:nvPr/>
        </p:nvSpPr>
        <p:spPr bwMode="auto">
          <a:xfrm>
            <a:off x="5764133" y="5130569"/>
            <a:ext cx="51251" cy="52216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20" y="11"/>
              </a:cxn>
              <a:cxn ang="0">
                <a:pos x="0" y="30"/>
              </a:cxn>
              <a:cxn ang="0">
                <a:pos x="0" y="79"/>
              </a:cxn>
              <a:cxn ang="0">
                <a:pos x="80" y="0"/>
              </a:cxn>
            </a:cxnLst>
            <a:rect l="0" t="0" r="r" b="b"/>
            <a:pathLst>
              <a:path w="80" h="79">
                <a:moveTo>
                  <a:pt x="80" y="0"/>
                </a:moveTo>
                <a:lnTo>
                  <a:pt x="20" y="11"/>
                </a:lnTo>
                <a:lnTo>
                  <a:pt x="0" y="30"/>
                </a:lnTo>
                <a:lnTo>
                  <a:pt x="0" y="79"/>
                </a:lnTo>
                <a:lnTo>
                  <a:pt x="8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4" name="Freeform 109"/>
          <p:cNvSpPr>
            <a:spLocks/>
          </p:cNvSpPr>
          <p:nvPr/>
        </p:nvSpPr>
        <p:spPr bwMode="auto">
          <a:xfrm>
            <a:off x="5764133" y="5130569"/>
            <a:ext cx="51251" cy="52216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20" y="11"/>
              </a:cxn>
              <a:cxn ang="0">
                <a:pos x="0" y="30"/>
              </a:cxn>
              <a:cxn ang="0">
                <a:pos x="0" y="79"/>
              </a:cxn>
            </a:cxnLst>
            <a:rect l="0" t="0" r="r" b="b"/>
            <a:pathLst>
              <a:path w="80" h="79">
                <a:moveTo>
                  <a:pt x="80" y="0"/>
                </a:moveTo>
                <a:lnTo>
                  <a:pt x="20" y="11"/>
                </a:lnTo>
                <a:lnTo>
                  <a:pt x="0" y="30"/>
                </a:lnTo>
                <a:lnTo>
                  <a:pt x="0" y="7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5" name="Freeform 110"/>
          <p:cNvSpPr>
            <a:spLocks/>
          </p:cNvSpPr>
          <p:nvPr/>
        </p:nvSpPr>
        <p:spPr bwMode="auto">
          <a:xfrm>
            <a:off x="6087012" y="5037325"/>
            <a:ext cx="18792" cy="37297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30" y="30"/>
              </a:cxn>
              <a:cxn ang="0">
                <a:pos x="30" y="0"/>
              </a:cxn>
              <a:cxn ang="0">
                <a:pos x="11" y="21"/>
              </a:cxn>
              <a:cxn ang="0">
                <a:pos x="0" y="49"/>
              </a:cxn>
            </a:cxnLst>
            <a:rect l="0" t="0" r="r" b="b"/>
            <a:pathLst>
              <a:path w="30" h="49">
                <a:moveTo>
                  <a:pt x="0" y="49"/>
                </a:moveTo>
                <a:lnTo>
                  <a:pt x="30" y="30"/>
                </a:lnTo>
                <a:lnTo>
                  <a:pt x="30" y="0"/>
                </a:lnTo>
                <a:lnTo>
                  <a:pt x="11" y="21"/>
                </a:lnTo>
                <a:lnTo>
                  <a:pt x="0" y="4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6" name="Freeform 111"/>
          <p:cNvSpPr>
            <a:spLocks/>
          </p:cNvSpPr>
          <p:nvPr/>
        </p:nvSpPr>
        <p:spPr bwMode="auto">
          <a:xfrm>
            <a:off x="6087012" y="5037325"/>
            <a:ext cx="18792" cy="37297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30" y="30"/>
              </a:cxn>
              <a:cxn ang="0">
                <a:pos x="30" y="0"/>
              </a:cxn>
              <a:cxn ang="0">
                <a:pos x="11" y="21"/>
              </a:cxn>
              <a:cxn ang="0">
                <a:pos x="0" y="49"/>
              </a:cxn>
            </a:cxnLst>
            <a:rect l="0" t="0" r="r" b="b"/>
            <a:pathLst>
              <a:path w="30" h="49">
                <a:moveTo>
                  <a:pt x="0" y="49"/>
                </a:moveTo>
                <a:lnTo>
                  <a:pt x="30" y="30"/>
                </a:lnTo>
                <a:lnTo>
                  <a:pt x="30" y="0"/>
                </a:lnTo>
                <a:lnTo>
                  <a:pt x="11" y="21"/>
                </a:lnTo>
                <a:lnTo>
                  <a:pt x="0" y="4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7" name="Freeform 112"/>
          <p:cNvSpPr>
            <a:spLocks/>
          </p:cNvSpPr>
          <p:nvPr/>
        </p:nvSpPr>
        <p:spPr bwMode="auto">
          <a:xfrm>
            <a:off x="6220264" y="4962731"/>
            <a:ext cx="25625" cy="63405"/>
          </a:xfrm>
          <a:custGeom>
            <a:avLst/>
            <a:gdLst/>
            <a:ahLst/>
            <a:cxnLst>
              <a:cxn ang="0">
                <a:pos x="0" y="86"/>
              </a:cxn>
              <a:cxn ang="0">
                <a:pos x="30" y="67"/>
              </a:cxn>
              <a:cxn ang="0">
                <a:pos x="39" y="28"/>
              </a:cxn>
              <a:cxn ang="0">
                <a:pos x="30" y="0"/>
              </a:cxn>
              <a:cxn ang="0">
                <a:pos x="0" y="58"/>
              </a:cxn>
              <a:cxn ang="0">
                <a:pos x="0" y="86"/>
              </a:cxn>
            </a:cxnLst>
            <a:rect l="0" t="0" r="r" b="b"/>
            <a:pathLst>
              <a:path w="39" h="86">
                <a:moveTo>
                  <a:pt x="0" y="86"/>
                </a:moveTo>
                <a:lnTo>
                  <a:pt x="30" y="67"/>
                </a:lnTo>
                <a:lnTo>
                  <a:pt x="39" y="28"/>
                </a:lnTo>
                <a:lnTo>
                  <a:pt x="30" y="0"/>
                </a:lnTo>
                <a:lnTo>
                  <a:pt x="0" y="58"/>
                </a:lnTo>
                <a:lnTo>
                  <a:pt x="0" y="86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8" name="Freeform 113"/>
          <p:cNvSpPr>
            <a:spLocks/>
          </p:cNvSpPr>
          <p:nvPr/>
        </p:nvSpPr>
        <p:spPr bwMode="auto">
          <a:xfrm>
            <a:off x="6220264" y="4962731"/>
            <a:ext cx="25625" cy="63405"/>
          </a:xfrm>
          <a:custGeom>
            <a:avLst/>
            <a:gdLst/>
            <a:ahLst/>
            <a:cxnLst>
              <a:cxn ang="0">
                <a:pos x="0" y="86"/>
              </a:cxn>
              <a:cxn ang="0">
                <a:pos x="30" y="67"/>
              </a:cxn>
              <a:cxn ang="0">
                <a:pos x="39" y="28"/>
              </a:cxn>
              <a:cxn ang="0">
                <a:pos x="30" y="0"/>
              </a:cxn>
              <a:cxn ang="0">
                <a:pos x="0" y="58"/>
              </a:cxn>
              <a:cxn ang="0">
                <a:pos x="0" y="86"/>
              </a:cxn>
            </a:cxnLst>
            <a:rect l="0" t="0" r="r" b="b"/>
            <a:pathLst>
              <a:path w="39" h="86">
                <a:moveTo>
                  <a:pt x="0" y="86"/>
                </a:moveTo>
                <a:lnTo>
                  <a:pt x="30" y="67"/>
                </a:lnTo>
                <a:lnTo>
                  <a:pt x="39" y="28"/>
                </a:lnTo>
                <a:lnTo>
                  <a:pt x="30" y="0"/>
                </a:lnTo>
                <a:lnTo>
                  <a:pt x="0" y="58"/>
                </a:lnTo>
                <a:lnTo>
                  <a:pt x="0" y="86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9" name="Freeform 114"/>
          <p:cNvSpPr>
            <a:spLocks/>
          </p:cNvSpPr>
          <p:nvPr/>
        </p:nvSpPr>
        <p:spPr bwMode="auto">
          <a:xfrm>
            <a:off x="4959497" y="4781838"/>
            <a:ext cx="68334" cy="7086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30" y="28"/>
              </a:cxn>
              <a:cxn ang="0">
                <a:pos x="50" y="48"/>
              </a:cxn>
              <a:cxn ang="0">
                <a:pos x="40" y="68"/>
              </a:cxn>
              <a:cxn ang="0">
                <a:pos x="90" y="96"/>
              </a:cxn>
              <a:cxn ang="0">
                <a:pos x="100" y="68"/>
              </a:cxn>
              <a:cxn ang="0">
                <a:pos x="80" y="58"/>
              </a:cxn>
              <a:cxn ang="0">
                <a:pos x="50" y="0"/>
              </a:cxn>
              <a:cxn ang="0">
                <a:pos x="10" y="9"/>
              </a:cxn>
              <a:cxn ang="0">
                <a:pos x="0" y="28"/>
              </a:cxn>
            </a:cxnLst>
            <a:rect l="0" t="0" r="r" b="b"/>
            <a:pathLst>
              <a:path w="100" h="96">
                <a:moveTo>
                  <a:pt x="0" y="28"/>
                </a:moveTo>
                <a:lnTo>
                  <a:pt x="30" y="28"/>
                </a:lnTo>
                <a:lnTo>
                  <a:pt x="50" y="48"/>
                </a:lnTo>
                <a:lnTo>
                  <a:pt x="40" y="68"/>
                </a:lnTo>
                <a:lnTo>
                  <a:pt x="90" y="96"/>
                </a:lnTo>
                <a:lnTo>
                  <a:pt x="100" y="68"/>
                </a:lnTo>
                <a:lnTo>
                  <a:pt x="80" y="58"/>
                </a:lnTo>
                <a:lnTo>
                  <a:pt x="50" y="0"/>
                </a:lnTo>
                <a:lnTo>
                  <a:pt x="10" y="9"/>
                </a:lnTo>
                <a:lnTo>
                  <a:pt x="0" y="2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0" name="Freeform 115"/>
          <p:cNvSpPr>
            <a:spLocks/>
          </p:cNvSpPr>
          <p:nvPr/>
        </p:nvSpPr>
        <p:spPr bwMode="auto">
          <a:xfrm>
            <a:off x="4959497" y="4781838"/>
            <a:ext cx="68334" cy="7086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30" y="28"/>
              </a:cxn>
              <a:cxn ang="0">
                <a:pos x="50" y="48"/>
              </a:cxn>
              <a:cxn ang="0">
                <a:pos x="40" y="68"/>
              </a:cxn>
              <a:cxn ang="0">
                <a:pos x="90" y="96"/>
              </a:cxn>
              <a:cxn ang="0">
                <a:pos x="100" y="68"/>
              </a:cxn>
              <a:cxn ang="0">
                <a:pos x="80" y="58"/>
              </a:cxn>
              <a:cxn ang="0">
                <a:pos x="50" y="0"/>
              </a:cxn>
              <a:cxn ang="0">
                <a:pos x="10" y="9"/>
              </a:cxn>
              <a:cxn ang="0">
                <a:pos x="0" y="28"/>
              </a:cxn>
            </a:cxnLst>
            <a:rect l="0" t="0" r="r" b="b"/>
            <a:pathLst>
              <a:path w="100" h="96">
                <a:moveTo>
                  <a:pt x="0" y="28"/>
                </a:moveTo>
                <a:lnTo>
                  <a:pt x="30" y="28"/>
                </a:lnTo>
                <a:lnTo>
                  <a:pt x="50" y="48"/>
                </a:lnTo>
                <a:lnTo>
                  <a:pt x="40" y="68"/>
                </a:lnTo>
                <a:lnTo>
                  <a:pt x="90" y="96"/>
                </a:lnTo>
                <a:lnTo>
                  <a:pt x="100" y="68"/>
                </a:lnTo>
                <a:lnTo>
                  <a:pt x="80" y="58"/>
                </a:lnTo>
                <a:lnTo>
                  <a:pt x="50" y="0"/>
                </a:lnTo>
                <a:lnTo>
                  <a:pt x="10" y="9"/>
                </a:lnTo>
                <a:lnTo>
                  <a:pt x="0" y="28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1" name="Freeform 116"/>
          <p:cNvSpPr>
            <a:spLocks/>
          </p:cNvSpPr>
          <p:nvPr/>
        </p:nvSpPr>
        <p:spPr bwMode="auto">
          <a:xfrm>
            <a:off x="5065415" y="4830325"/>
            <a:ext cx="25625" cy="29838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30" y="38"/>
              </a:cxn>
              <a:cxn ang="0">
                <a:pos x="40" y="9"/>
              </a:cxn>
              <a:cxn ang="0">
                <a:pos x="0" y="0"/>
              </a:cxn>
              <a:cxn ang="0">
                <a:pos x="0" y="28"/>
              </a:cxn>
            </a:cxnLst>
            <a:rect l="0" t="0" r="r" b="b"/>
            <a:pathLst>
              <a:path w="40" h="38">
                <a:moveTo>
                  <a:pt x="0" y="28"/>
                </a:moveTo>
                <a:lnTo>
                  <a:pt x="30" y="38"/>
                </a:lnTo>
                <a:lnTo>
                  <a:pt x="40" y="9"/>
                </a:lnTo>
                <a:lnTo>
                  <a:pt x="0" y="0"/>
                </a:lnTo>
                <a:lnTo>
                  <a:pt x="0" y="2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2" name="Freeform 117"/>
          <p:cNvSpPr>
            <a:spLocks/>
          </p:cNvSpPr>
          <p:nvPr/>
        </p:nvSpPr>
        <p:spPr bwMode="auto">
          <a:xfrm>
            <a:off x="5065415" y="4830325"/>
            <a:ext cx="25625" cy="29838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30" y="38"/>
              </a:cxn>
              <a:cxn ang="0">
                <a:pos x="40" y="9"/>
              </a:cxn>
              <a:cxn ang="0">
                <a:pos x="0" y="0"/>
              </a:cxn>
              <a:cxn ang="0">
                <a:pos x="0" y="28"/>
              </a:cxn>
            </a:cxnLst>
            <a:rect l="0" t="0" r="r" b="b"/>
            <a:pathLst>
              <a:path w="40" h="38">
                <a:moveTo>
                  <a:pt x="0" y="28"/>
                </a:moveTo>
                <a:lnTo>
                  <a:pt x="30" y="38"/>
                </a:lnTo>
                <a:lnTo>
                  <a:pt x="40" y="9"/>
                </a:lnTo>
                <a:lnTo>
                  <a:pt x="0" y="0"/>
                </a:lnTo>
                <a:lnTo>
                  <a:pt x="0" y="28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3" name="Freeform 120"/>
          <p:cNvSpPr>
            <a:spLocks/>
          </p:cNvSpPr>
          <p:nvPr/>
        </p:nvSpPr>
        <p:spPr bwMode="auto">
          <a:xfrm>
            <a:off x="5917885" y="4615865"/>
            <a:ext cx="61501" cy="136135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20" y="97"/>
              </a:cxn>
              <a:cxn ang="0">
                <a:pos x="30" y="126"/>
              </a:cxn>
              <a:cxn ang="0">
                <a:pos x="20" y="145"/>
              </a:cxn>
              <a:cxn ang="0">
                <a:pos x="39" y="175"/>
              </a:cxn>
              <a:cxn ang="0">
                <a:pos x="80" y="194"/>
              </a:cxn>
              <a:cxn ang="0">
                <a:pos x="50" y="165"/>
              </a:cxn>
              <a:cxn ang="0">
                <a:pos x="39" y="135"/>
              </a:cxn>
              <a:cxn ang="0">
                <a:pos x="50" y="107"/>
              </a:cxn>
              <a:cxn ang="0">
                <a:pos x="80" y="107"/>
              </a:cxn>
              <a:cxn ang="0">
                <a:pos x="69" y="87"/>
              </a:cxn>
              <a:cxn ang="0">
                <a:pos x="89" y="68"/>
              </a:cxn>
              <a:cxn ang="0">
                <a:pos x="89" y="39"/>
              </a:cxn>
              <a:cxn ang="0">
                <a:pos x="50" y="58"/>
              </a:cxn>
              <a:cxn ang="0">
                <a:pos x="39" y="30"/>
              </a:cxn>
              <a:cxn ang="0">
                <a:pos x="50" y="0"/>
              </a:cxn>
              <a:cxn ang="0">
                <a:pos x="20" y="19"/>
              </a:cxn>
              <a:cxn ang="0">
                <a:pos x="0" y="68"/>
              </a:cxn>
            </a:cxnLst>
            <a:rect l="0" t="0" r="r" b="b"/>
            <a:pathLst>
              <a:path w="89" h="194">
                <a:moveTo>
                  <a:pt x="0" y="68"/>
                </a:moveTo>
                <a:lnTo>
                  <a:pt x="20" y="97"/>
                </a:lnTo>
                <a:lnTo>
                  <a:pt x="30" y="126"/>
                </a:lnTo>
                <a:lnTo>
                  <a:pt x="20" y="145"/>
                </a:lnTo>
                <a:lnTo>
                  <a:pt x="39" y="175"/>
                </a:lnTo>
                <a:lnTo>
                  <a:pt x="80" y="194"/>
                </a:lnTo>
                <a:lnTo>
                  <a:pt x="50" y="165"/>
                </a:lnTo>
                <a:lnTo>
                  <a:pt x="39" y="135"/>
                </a:lnTo>
                <a:lnTo>
                  <a:pt x="50" y="107"/>
                </a:lnTo>
                <a:lnTo>
                  <a:pt x="80" y="107"/>
                </a:lnTo>
                <a:lnTo>
                  <a:pt x="69" y="87"/>
                </a:lnTo>
                <a:lnTo>
                  <a:pt x="89" y="68"/>
                </a:lnTo>
                <a:lnTo>
                  <a:pt x="89" y="39"/>
                </a:lnTo>
                <a:lnTo>
                  <a:pt x="50" y="58"/>
                </a:lnTo>
                <a:lnTo>
                  <a:pt x="39" y="30"/>
                </a:lnTo>
                <a:lnTo>
                  <a:pt x="50" y="0"/>
                </a:lnTo>
                <a:lnTo>
                  <a:pt x="20" y="19"/>
                </a:lnTo>
                <a:lnTo>
                  <a:pt x="0" y="6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4" name="Freeform 121"/>
          <p:cNvSpPr>
            <a:spLocks/>
          </p:cNvSpPr>
          <p:nvPr/>
        </p:nvSpPr>
        <p:spPr bwMode="auto">
          <a:xfrm>
            <a:off x="5917885" y="4615865"/>
            <a:ext cx="61501" cy="136135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20" y="97"/>
              </a:cxn>
              <a:cxn ang="0">
                <a:pos x="30" y="126"/>
              </a:cxn>
              <a:cxn ang="0">
                <a:pos x="20" y="145"/>
              </a:cxn>
              <a:cxn ang="0">
                <a:pos x="39" y="175"/>
              </a:cxn>
              <a:cxn ang="0">
                <a:pos x="80" y="194"/>
              </a:cxn>
              <a:cxn ang="0">
                <a:pos x="50" y="165"/>
              </a:cxn>
              <a:cxn ang="0">
                <a:pos x="39" y="135"/>
              </a:cxn>
              <a:cxn ang="0">
                <a:pos x="50" y="107"/>
              </a:cxn>
              <a:cxn ang="0">
                <a:pos x="80" y="107"/>
              </a:cxn>
              <a:cxn ang="0">
                <a:pos x="69" y="87"/>
              </a:cxn>
              <a:cxn ang="0">
                <a:pos x="89" y="68"/>
              </a:cxn>
              <a:cxn ang="0">
                <a:pos x="89" y="39"/>
              </a:cxn>
              <a:cxn ang="0">
                <a:pos x="50" y="58"/>
              </a:cxn>
              <a:cxn ang="0">
                <a:pos x="39" y="30"/>
              </a:cxn>
              <a:cxn ang="0">
                <a:pos x="50" y="0"/>
              </a:cxn>
              <a:cxn ang="0">
                <a:pos x="20" y="19"/>
              </a:cxn>
              <a:cxn ang="0">
                <a:pos x="0" y="68"/>
              </a:cxn>
            </a:cxnLst>
            <a:rect l="0" t="0" r="r" b="b"/>
            <a:pathLst>
              <a:path w="89" h="194">
                <a:moveTo>
                  <a:pt x="0" y="68"/>
                </a:moveTo>
                <a:lnTo>
                  <a:pt x="20" y="97"/>
                </a:lnTo>
                <a:lnTo>
                  <a:pt x="30" y="126"/>
                </a:lnTo>
                <a:lnTo>
                  <a:pt x="20" y="145"/>
                </a:lnTo>
                <a:lnTo>
                  <a:pt x="39" y="175"/>
                </a:lnTo>
                <a:lnTo>
                  <a:pt x="80" y="194"/>
                </a:lnTo>
                <a:lnTo>
                  <a:pt x="50" y="165"/>
                </a:lnTo>
                <a:lnTo>
                  <a:pt x="39" y="135"/>
                </a:lnTo>
                <a:lnTo>
                  <a:pt x="50" y="107"/>
                </a:lnTo>
                <a:lnTo>
                  <a:pt x="80" y="107"/>
                </a:lnTo>
                <a:lnTo>
                  <a:pt x="69" y="87"/>
                </a:lnTo>
                <a:lnTo>
                  <a:pt x="89" y="68"/>
                </a:lnTo>
                <a:lnTo>
                  <a:pt x="89" y="39"/>
                </a:lnTo>
                <a:lnTo>
                  <a:pt x="50" y="58"/>
                </a:lnTo>
                <a:lnTo>
                  <a:pt x="39" y="30"/>
                </a:lnTo>
                <a:lnTo>
                  <a:pt x="50" y="0"/>
                </a:lnTo>
                <a:lnTo>
                  <a:pt x="20" y="19"/>
                </a:lnTo>
                <a:lnTo>
                  <a:pt x="0" y="68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" name="Freeform 122"/>
          <p:cNvSpPr>
            <a:spLocks/>
          </p:cNvSpPr>
          <p:nvPr/>
        </p:nvSpPr>
        <p:spPr bwMode="auto">
          <a:xfrm>
            <a:off x="5866634" y="4852703"/>
            <a:ext cx="51251" cy="31703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20" y="39"/>
              </a:cxn>
              <a:cxn ang="0">
                <a:pos x="50" y="49"/>
              </a:cxn>
              <a:cxn ang="0">
                <a:pos x="80" y="39"/>
              </a:cxn>
              <a:cxn ang="0">
                <a:pos x="60" y="10"/>
              </a:cxn>
              <a:cxn ang="0">
                <a:pos x="30" y="0"/>
              </a:cxn>
              <a:cxn ang="0">
                <a:pos x="0" y="10"/>
              </a:cxn>
            </a:cxnLst>
            <a:rect l="0" t="0" r="r" b="b"/>
            <a:pathLst>
              <a:path w="80" h="49">
                <a:moveTo>
                  <a:pt x="0" y="10"/>
                </a:moveTo>
                <a:lnTo>
                  <a:pt x="20" y="39"/>
                </a:lnTo>
                <a:lnTo>
                  <a:pt x="50" y="49"/>
                </a:lnTo>
                <a:lnTo>
                  <a:pt x="80" y="39"/>
                </a:lnTo>
                <a:lnTo>
                  <a:pt x="60" y="10"/>
                </a:lnTo>
                <a:lnTo>
                  <a:pt x="30" y="0"/>
                </a:lnTo>
                <a:lnTo>
                  <a:pt x="0" y="1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6" name="Freeform 123"/>
          <p:cNvSpPr>
            <a:spLocks/>
          </p:cNvSpPr>
          <p:nvPr/>
        </p:nvSpPr>
        <p:spPr bwMode="auto">
          <a:xfrm>
            <a:off x="5866634" y="4852703"/>
            <a:ext cx="51251" cy="31703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20" y="39"/>
              </a:cxn>
              <a:cxn ang="0">
                <a:pos x="50" y="49"/>
              </a:cxn>
              <a:cxn ang="0">
                <a:pos x="80" y="39"/>
              </a:cxn>
              <a:cxn ang="0">
                <a:pos x="60" y="10"/>
              </a:cxn>
              <a:cxn ang="0">
                <a:pos x="30" y="0"/>
              </a:cxn>
              <a:cxn ang="0">
                <a:pos x="0" y="10"/>
              </a:cxn>
            </a:cxnLst>
            <a:rect l="0" t="0" r="r" b="b"/>
            <a:pathLst>
              <a:path w="80" h="49">
                <a:moveTo>
                  <a:pt x="0" y="10"/>
                </a:moveTo>
                <a:lnTo>
                  <a:pt x="20" y="39"/>
                </a:lnTo>
                <a:lnTo>
                  <a:pt x="50" y="49"/>
                </a:lnTo>
                <a:lnTo>
                  <a:pt x="80" y="39"/>
                </a:lnTo>
                <a:lnTo>
                  <a:pt x="60" y="10"/>
                </a:lnTo>
                <a:lnTo>
                  <a:pt x="30" y="0"/>
                </a:lnTo>
                <a:lnTo>
                  <a:pt x="0" y="1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7" name="Freeform 124"/>
          <p:cNvSpPr>
            <a:spLocks/>
          </p:cNvSpPr>
          <p:nvPr/>
        </p:nvSpPr>
        <p:spPr bwMode="auto">
          <a:xfrm>
            <a:off x="5946927" y="4835920"/>
            <a:ext cx="126418" cy="48487"/>
          </a:xfrm>
          <a:custGeom>
            <a:avLst/>
            <a:gdLst/>
            <a:ahLst/>
            <a:cxnLst>
              <a:cxn ang="0">
                <a:pos x="0" y="29"/>
              </a:cxn>
              <a:cxn ang="0">
                <a:pos x="41" y="49"/>
              </a:cxn>
              <a:cxn ang="0">
                <a:pos x="70" y="39"/>
              </a:cxn>
              <a:cxn ang="0">
                <a:pos x="160" y="58"/>
              </a:cxn>
              <a:cxn ang="0">
                <a:pos x="191" y="68"/>
              </a:cxn>
              <a:cxn ang="0">
                <a:pos x="191" y="49"/>
              </a:cxn>
              <a:cxn ang="0">
                <a:pos x="171" y="19"/>
              </a:cxn>
              <a:cxn ang="0">
                <a:pos x="130" y="19"/>
              </a:cxn>
              <a:cxn ang="0">
                <a:pos x="111" y="0"/>
              </a:cxn>
              <a:cxn ang="0">
                <a:pos x="30" y="10"/>
              </a:cxn>
              <a:cxn ang="0">
                <a:pos x="0" y="29"/>
              </a:cxn>
            </a:cxnLst>
            <a:rect l="0" t="0" r="r" b="b"/>
            <a:pathLst>
              <a:path w="191" h="68">
                <a:moveTo>
                  <a:pt x="0" y="29"/>
                </a:moveTo>
                <a:lnTo>
                  <a:pt x="41" y="49"/>
                </a:lnTo>
                <a:lnTo>
                  <a:pt x="70" y="39"/>
                </a:lnTo>
                <a:lnTo>
                  <a:pt x="160" y="58"/>
                </a:lnTo>
                <a:lnTo>
                  <a:pt x="191" y="68"/>
                </a:lnTo>
                <a:lnTo>
                  <a:pt x="191" y="49"/>
                </a:lnTo>
                <a:lnTo>
                  <a:pt x="171" y="19"/>
                </a:lnTo>
                <a:lnTo>
                  <a:pt x="130" y="19"/>
                </a:lnTo>
                <a:lnTo>
                  <a:pt x="111" y="0"/>
                </a:lnTo>
                <a:lnTo>
                  <a:pt x="30" y="10"/>
                </a:lnTo>
                <a:lnTo>
                  <a:pt x="0" y="2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8" name="Freeform 125"/>
          <p:cNvSpPr>
            <a:spLocks/>
          </p:cNvSpPr>
          <p:nvPr/>
        </p:nvSpPr>
        <p:spPr bwMode="auto">
          <a:xfrm>
            <a:off x="5946927" y="4835920"/>
            <a:ext cx="126418" cy="48487"/>
          </a:xfrm>
          <a:custGeom>
            <a:avLst/>
            <a:gdLst/>
            <a:ahLst/>
            <a:cxnLst>
              <a:cxn ang="0">
                <a:pos x="0" y="29"/>
              </a:cxn>
              <a:cxn ang="0">
                <a:pos x="41" y="49"/>
              </a:cxn>
              <a:cxn ang="0">
                <a:pos x="70" y="39"/>
              </a:cxn>
              <a:cxn ang="0">
                <a:pos x="160" y="58"/>
              </a:cxn>
              <a:cxn ang="0">
                <a:pos x="191" y="68"/>
              </a:cxn>
              <a:cxn ang="0">
                <a:pos x="191" y="49"/>
              </a:cxn>
              <a:cxn ang="0">
                <a:pos x="171" y="19"/>
              </a:cxn>
              <a:cxn ang="0">
                <a:pos x="130" y="19"/>
              </a:cxn>
              <a:cxn ang="0">
                <a:pos x="111" y="0"/>
              </a:cxn>
              <a:cxn ang="0">
                <a:pos x="30" y="10"/>
              </a:cxn>
              <a:cxn ang="0">
                <a:pos x="0" y="29"/>
              </a:cxn>
            </a:cxnLst>
            <a:rect l="0" t="0" r="r" b="b"/>
            <a:pathLst>
              <a:path w="191" h="68">
                <a:moveTo>
                  <a:pt x="0" y="29"/>
                </a:moveTo>
                <a:lnTo>
                  <a:pt x="41" y="49"/>
                </a:lnTo>
                <a:lnTo>
                  <a:pt x="70" y="39"/>
                </a:lnTo>
                <a:lnTo>
                  <a:pt x="160" y="58"/>
                </a:lnTo>
                <a:lnTo>
                  <a:pt x="191" y="68"/>
                </a:lnTo>
                <a:lnTo>
                  <a:pt x="191" y="49"/>
                </a:lnTo>
                <a:lnTo>
                  <a:pt x="171" y="19"/>
                </a:lnTo>
                <a:lnTo>
                  <a:pt x="130" y="19"/>
                </a:lnTo>
                <a:lnTo>
                  <a:pt x="111" y="0"/>
                </a:lnTo>
                <a:lnTo>
                  <a:pt x="30" y="10"/>
                </a:lnTo>
                <a:lnTo>
                  <a:pt x="0" y="2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9" name="Freeform 126"/>
          <p:cNvSpPr>
            <a:spLocks/>
          </p:cNvSpPr>
          <p:nvPr/>
        </p:nvSpPr>
        <p:spPr bwMode="auto">
          <a:xfrm>
            <a:off x="5917885" y="4778109"/>
            <a:ext cx="42709" cy="11189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59" y="19"/>
              </a:cxn>
              <a:cxn ang="0">
                <a:pos x="20" y="0"/>
              </a:cxn>
              <a:cxn ang="0">
                <a:pos x="0" y="19"/>
              </a:cxn>
            </a:cxnLst>
            <a:rect l="0" t="0" r="r" b="b"/>
            <a:pathLst>
              <a:path w="59" h="19">
                <a:moveTo>
                  <a:pt x="0" y="19"/>
                </a:moveTo>
                <a:lnTo>
                  <a:pt x="59" y="19"/>
                </a:lnTo>
                <a:lnTo>
                  <a:pt x="20" y="0"/>
                </a:lnTo>
                <a:lnTo>
                  <a:pt x="0" y="1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0" name="Freeform 127"/>
          <p:cNvSpPr>
            <a:spLocks/>
          </p:cNvSpPr>
          <p:nvPr/>
        </p:nvSpPr>
        <p:spPr bwMode="auto">
          <a:xfrm>
            <a:off x="5917885" y="4778109"/>
            <a:ext cx="42709" cy="11189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59" y="19"/>
              </a:cxn>
              <a:cxn ang="0">
                <a:pos x="20" y="0"/>
              </a:cxn>
              <a:cxn ang="0">
                <a:pos x="0" y="19"/>
              </a:cxn>
            </a:cxnLst>
            <a:rect l="0" t="0" r="r" b="b"/>
            <a:pathLst>
              <a:path w="59" h="19">
                <a:moveTo>
                  <a:pt x="0" y="19"/>
                </a:moveTo>
                <a:lnTo>
                  <a:pt x="59" y="19"/>
                </a:lnTo>
                <a:lnTo>
                  <a:pt x="20" y="0"/>
                </a:lnTo>
                <a:lnTo>
                  <a:pt x="0" y="1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1" name="Freeform 128"/>
          <p:cNvSpPr>
            <a:spLocks/>
          </p:cNvSpPr>
          <p:nvPr/>
        </p:nvSpPr>
        <p:spPr bwMode="auto">
          <a:xfrm>
            <a:off x="6051136" y="4712838"/>
            <a:ext cx="44417" cy="18649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31" y="30"/>
              </a:cxn>
              <a:cxn ang="0">
                <a:pos x="61" y="21"/>
              </a:cxn>
              <a:cxn ang="0">
                <a:pos x="31" y="0"/>
              </a:cxn>
              <a:cxn ang="0">
                <a:pos x="0" y="10"/>
              </a:cxn>
            </a:cxnLst>
            <a:rect l="0" t="0" r="r" b="b"/>
            <a:pathLst>
              <a:path w="61" h="30">
                <a:moveTo>
                  <a:pt x="0" y="10"/>
                </a:moveTo>
                <a:lnTo>
                  <a:pt x="31" y="30"/>
                </a:lnTo>
                <a:lnTo>
                  <a:pt x="61" y="21"/>
                </a:lnTo>
                <a:lnTo>
                  <a:pt x="31" y="0"/>
                </a:lnTo>
                <a:lnTo>
                  <a:pt x="0" y="1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2" name="Freeform 129"/>
          <p:cNvSpPr>
            <a:spLocks/>
          </p:cNvSpPr>
          <p:nvPr/>
        </p:nvSpPr>
        <p:spPr bwMode="auto">
          <a:xfrm>
            <a:off x="6051136" y="4712838"/>
            <a:ext cx="44417" cy="18649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31" y="30"/>
              </a:cxn>
              <a:cxn ang="0">
                <a:pos x="61" y="21"/>
              </a:cxn>
              <a:cxn ang="0">
                <a:pos x="31" y="0"/>
              </a:cxn>
              <a:cxn ang="0">
                <a:pos x="0" y="10"/>
              </a:cxn>
            </a:cxnLst>
            <a:rect l="0" t="0" r="r" b="b"/>
            <a:pathLst>
              <a:path w="61" h="30">
                <a:moveTo>
                  <a:pt x="0" y="10"/>
                </a:moveTo>
                <a:lnTo>
                  <a:pt x="31" y="30"/>
                </a:lnTo>
                <a:lnTo>
                  <a:pt x="61" y="21"/>
                </a:lnTo>
                <a:lnTo>
                  <a:pt x="31" y="0"/>
                </a:lnTo>
                <a:lnTo>
                  <a:pt x="0" y="1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3" name="Freeform 130"/>
          <p:cNvSpPr>
            <a:spLocks/>
          </p:cNvSpPr>
          <p:nvPr/>
        </p:nvSpPr>
        <p:spPr bwMode="auto">
          <a:xfrm>
            <a:off x="6271514" y="4748271"/>
            <a:ext cx="39292" cy="205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29"/>
              </a:cxn>
              <a:cxn ang="0">
                <a:pos x="59" y="19"/>
              </a:cxn>
              <a:cxn ang="0">
                <a:pos x="40" y="0"/>
              </a:cxn>
              <a:cxn ang="0">
                <a:pos x="0" y="0"/>
              </a:cxn>
            </a:cxnLst>
            <a:rect l="0" t="0" r="r" b="b"/>
            <a:pathLst>
              <a:path w="59" h="29">
                <a:moveTo>
                  <a:pt x="0" y="0"/>
                </a:moveTo>
                <a:lnTo>
                  <a:pt x="29" y="29"/>
                </a:lnTo>
                <a:lnTo>
                  <a:pt x="59" y="19"/>
                </a:lnTo>
                <a:lnTo>
                  <a:pt x="4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4" name="Freeform 131"/>
          <p:cNvSpPr>
            <a:spLocks/>
          </p:cNvSpPr>
          <p:nvPr/>
        </p:nvSpPr>
        <p:spPr bwMode="auto">
          <a:xfrm>
            <a:off x="6271514" y="4748271"/>
            <a:ext cx="39292" cy="205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29"/>
              </a:cxn>
              <a:cxn ang="0">
                <a:pos x="59" y="19"/>
              </a:cxn>
              <a:cxn ang="0">
                <a:pos x="40" y="0"/>
              </a:cxn>
              <a:cxn ang="0">
                <a:pos x="0" y="0"/>
              </a:cxn>
            </a:cxnLst>
            <a:rect l="0" t="0" r="r" b="b"/>
            <a:pathLst>
              <a:path w="59" h="29">
                <a:moveTo>
                  <a:pt x="0" y="0"/>
                </a:moveTo>
                <a:lnTo>
                  <a:pt x="29" y="29"/>
                </a:lnTo>
                <a:lnTo>
                  <a:pt x="59" y="19"/>
                </a:lnTo>
                <a:lnTo>
                  <a:pt x="40" y="0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5" name="Freeform 134"/>
          <p:cNvSpPr>
            <a:spLocks/>
          </p:cNvSpPr>
          <p:nvPr/>
        </p:nvSpPr>
        <p:spPr bwMode="auto">
          <a:xfrm>
            <a:off x="5485671" y="4201865"/>
            <a:ext cx="97376" cy="130541"/>
          </a:xfrm>
          <a:custGeom>
            <a:avLst/>
            <a:gdLst/>
            <a:ahLst/>
            <a:cxnLst>
              <a:cxn ang="0">
                <a:pos x="0" y="174"/>
              </a:cxn>
              <a:cxn ang="0">
                <a:pos x="40" y="154"/>
              </a:cxn>
              <a:cxn ang="0">
                <a:pos x="80" y="116"/>
              </a:cxn>
              <a:cxn ang="0">
                <a:pos x="100" y="77"/>
              </a:cxn>
              <a:cxn ang="0">
                <a:pos x="150" y="39"/>
              </a:cxn>
              <a:cxn ang="0">
                <a:pos x="139" y="0"/>
              </a:cxn>
              <a:cxn ang="0">
                <a:pos x="120" y="39"/>
              </a:cxn>
              <a:cxn ang="0">
                <a:pos x="70" y="97"/>
              </a:cxn>
              <a:cxn ang="0">
                <a:pos x="9" y="145"/>
              </a:cxn>
              <a:cxn ang="0">
                <a:pos x="0" y="174"/>
              </a:cxn>
            </a:cxnLst>
            <a:rect l="0" t="0" r="r" b="b"/>
            <a:pathLst>
              <a:path w="150" h="174">
                <a:moveTo>
                  <a:pt x="0" y="174"/>
                </a:moveTo>
                <a:lnTo>
                  <a:pt x="40" y="154"/>
                </a:lnTo>
                <a:lnTo>
                  <a:pt x="80" y="116"/>
                </a:lnTo>
                <a:lnTo>
                  <a:pt x="100" y="77"/>
                </a:lnTo>
                <a:lnTo>
                  <a:pt x="150" y="39"/>
                </a:lnTo>
                <a:lnTo>
                  <a:pt x="139" y="0"/>
                </a:lnTo>
                <a:lnTo>
                  <a:pt x="120" y="39"/>
                </a:lnTo>
                <a:lnTo>
                  <a:pt x="70" y="97"/>
                </a:lnTo>
                <a:lnTo>
                  <a:pt x="9" y="145"/>
                </a:lnTo>
                <a:lnTo>
                  <a:pt x="0" y="174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6" name="Freeform 135"/>
          <p:cNvSpPr>
            <a:spLocks/>
          </p:cNvSpPr>
          <p:nvPr/>
        </p:nvSpPr>
        <p:spPr bwMode="auto">
          <a:xfrm>
            <a:off x="5485671" y="4201865"/>
            <a:ext cx="97376" cy="130541"/>
          </a:xfrm>
          <a:custGeom>
            <a:avLst/>
            <a:gdLst/>
            <a:ahLst/>
            <a:cxnLst>
              <a:cxn ang="0">
                <a:pos x="0" y="174"/>
              </a:cxn>
              <a:cxn ang="0">
                <a:pos x="40" y="154"/>
              </a:cxn>
              <a:cxn ang="0">
                <a:pos x="80" y="116"/>
              </a:cxn>
              <a:cxn ang="0">
                <a:pos x="100" y="77"/>
              </a:cxn>
              <a:cxn ang="0">
                <a:pos x="150" y="39"/>
              </a:cxn>
              <a:cxn ang="0">
                <a:pos x="139" y="0"/>
              </a:cxn>
              <a:cxn ang="0">
                <a:pos x="120" y="39"/>
              </a:cxn>
              <a:cxn ang="0">
                <a:pos x="70" y="97"/>
              </a:cxn>
              <a:cxn ang="0">
                <a:pos x="9" y="145"/>
              </a:cxn>
              <a:cxn ang="0">
                <a:pos x="0" y="174"/>
              </a:cxn>
            </a:cxnLst>
            <a:rect l="0" t="0" r="r" b="b"/>
            <a:pathLst>
              <a:path w="150" h="174">
                <a:moveTo>
                  <a:pt x="0" y="174"/>
                </a:moveTo>
                <a:lnTo>
                  <a:pt x="40" y="154"/>
                </a:lnTo>
                <a:lnTo>
                  <a:pt x="80" y="116"/>
                </a:lnTo>
                <a:lnTo>
                  <a:pt x="100" y="77"/>
                </a:lnTo>
                <a:lnTo>
                  <a:pt x="150" y="39"/>
                </a:lnTo>
                <a:lnTo>
                  <a:pt x="139" y="0"/>
                </a:lnTo>
                <a:lnTo>
                  <a:pt x="120" y="39"/>
                </a:lnTo>
                <a:lnTo>
                  <a:pt x="70" y="97"/>
                </a:lnTo>
                <a:lnTo>
                  <a:pt x="9" y="145"/>
                </a:lnTo>
                <a:lnTo>
                  <a:pt x="0" y="174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7" name="Freeform 136"/>
          <p:cNvSpPr>
            <a:spLocks/>
          </p:cNvSpPr>
          <p:nvPr/>
        </p:nvSpPr>
        <p:spPr bwMode="auto">
          <a:xfrm>
            <a:off x="5618922" y="4097432"/>
            <a:ext cx="54667" cy="5781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28"/>
              </a:cxn>
              <a:cxn ang="0">
                <a:pos x="39" y="58"/>
              </a:cxn>
              <a:cxn ang="0">
                <a:pos x="50" y="77"/>
              </a:cxn>
              <a:cxn ang="0">
                <a:pos x="80" y="58"/>
              </a:cxn>
              <a:cxn ang="0">
                <a:pos x="80" y="28"/>
              </a:cxn>
              <a:cxn ang="0">
                <a:pos x="59" y="9"/>
              </a:cxn>
              <a:cxn ang="0">
                <a:pos x="0" y="0"/>
              </a:cxn>
            </a:cxnLst>
            <a:rect l="0" t="0" r="r" b="b"/>
            <a:pathLst>
              <a:path w="80" h="77">
                <a:moveTo>
                  <a:pt x="0" y="0"/>
                </a:moveTo>
                <a:lnTo>
                  <a:pt x="19" y="28"/>
                </a:lnTo>
                <a:lnTo>
                  <a:pt x="39" y="58"/>
                </a:lnTo>
                <a:lnTo>
                  <a:pt x="50" y="77"/>
                </a:lnTo>
                <a:lnTo>
                  <a:pt x="80" y="58"/>
                </a:lnTo>
                <a:lnTo>
                  <a:pt x="80" y="28"/>
                </a:lnTo>
                <a:lnTo>
                  <a:pt x="59" y="9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8" name="Freeform 137"/>
          <p:cNvSpPr>
            <a:spLocks/>
          </p:cNvSpPr>
          <p:nvPr/>
        </p:nvSpPr>
        <p:spPr bwMode="auto">
          <a:xfrm>
            <a:off x="5618922" y="4097432"/>
            <a:ext cx="54667" cy="5781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28"/>
              </a:cxn>
              <a:cxn ang="0">
                <a:pos x="39" y="58"/>
              </a:cxn>
              <a:cxn ang="0">
                <a:pos x="50" y="77"/>
              </a:cxn>
              <a:cxn ang="0">
                <a:pos x="80" y="58"/>
              </a:cxn>
              <a:cxn ang="0">
                <a:pos x="80" y="28"/>
              </a:cxn>
              <a:cxn ang="0">
                <a:pos x="59" y="9"/>
              </a:cxn>
              <a:cxn ang="0">
                <a:pos x="0" y="0"/>
              </a:cxn>
            </a:cxnLst>
            <a:rect l="0" t="0" r="r" b="b"/>
            <a:pathLst>
              <a:path w="80" h="77">
                <a:moveTo>
                  <a:pt x="0" y="0"/>
                </a:moveTo>
                <a:lnTo>
                  <a:pt x="19" y="28"/>
                </a:lnTo>
                <a:lnTo>
                  <a:pt x="39" y="58"/>
                </a:lnTo>
                <a:lnTo>
                  <a:pt x="50" y="77"/>
                </a:lnTo>
                <a:lnTo>
                  <a:pt x="80" y="58"/>
                </a:lnTo>
                <a:lnTo>
                  <a:pt x="80" y="28"/>
                </a:lnTo>
                <a:lnTo>
                  <a:pt x="59" y="9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9" name="Freeform 138"/>
          <p:cNvSpPr>
            <a:spLocks/>
          </p:cNvSpPr>
          <p:nvPr/>
        </p:nvSpPr>
        <p:spPr bwMode="auto">
          <a:xfrm>
            <a:off x="5793175" y="4144054"/>
            <a:ext cx="51251" cy="10629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38"/>
              </a:cxn>
              <a:cxn ang="0">
                <a:pos x="39" y="47"/>
              </a:cxn>
              <a:cxn ang="0">
                <a:pos x="29" y="77"/>
              </a:cxn>
              <a:cxn ang="0">
                <a:pos x="0" y="68"/>
              </a:cxn>
              <a:cxn ang="0">
                <a:pos x="0" y="106"/>
              </a:cxn>
              <a:cxn ang="0">
                <a:pos x="29" y="115"/>
              </a:cxn>
              <a:cxn ang="0">
                <a:pos x="29" y="154"/>
              </a:cxn>
              <a:cxn ang="0">
                <a:pos x="59" y="145"/>
              </a:cxn>
              <a:cxn ang="0">
                <a:pos x="39" y="115"/>
              </a:cxn>
              <a:cxn ang="0">
                <a:pos x="39" y="96"/>
              </a:cxn>
              <a:cxn ang="0">
                <a:pos x="79" y="96"/>
              </a:cxn>
              <a:cxn ang="0">
                <a:pos x="69" y="58"/>
              </a:cxn>
              <a:cxn ang="0">
                <a:pos x="69" y="28"/>
              </a:cxn>
              <a:cxn ang="0">
                <a:pos x="59" y="0"/>
              </a:cxn>
              <a:cxn ang="0">
                <a:pos x="29" y="9"/>
              </a:cxn>
              <a:cxn ang="0">
                <a:pos x="0" y="0"/>
              </a:cxn>
            </a:cxnLst>
            <a:rect l="0" t="0" r="r" b="b"/>
            <a:pathLst>
              <a:path w="79" h="154">
                <a:moveTo>
                  <a:pt x="0" y="0"/>
                </a:moveTo>
                <a:lnTo>
                  <a:pt x="9" y="38"/>
                </a:lnTo>
                <a:lnTo>
                  <a:pt x="39" y="47"/>
                </a:lnTo>
                <a:lnTo>
                  <a:pt x="29" y="77"/>
                </a:lnTo>
                <a:lnTo>
                  <a:pt x="0" y="68"/>
                </a:lnTo>
                <a:lnTo>
                  <a:pt x="0" y="106"/>
                </a:lnTo>
                <a:lnTo>
                  <a:pt x="29" y="115"/>
                </a:lnTo>
                <a:lnTo>
                  <a:pt x="29" y="154"/>
                </a:lnTo>
                <a:lnTo>
                  <a:pt x="59" y="145"/>
                </a:lnTo>
                <a:lnTo>
                  <a:pt x="39" y="115"/>
                </a:lnTo>
                <a:lnTo>
                  <a:pt x="39" y="96"/>
                </a:lnTo>
                <a:lnTo>
                  <a:pt x="79" y="96"/>
                </a:lnTo>
                <a:lnTo>
                  <a:pt x="69" y="58"/>
                </a:lnTo>
                <a:lnTo>
                  <a:pt x="69" y="28"/>
                </a:lnTo>
                <a:lnTo>
                  <a:pt x="59" y="0"/>
                </a:lnTo>
                <a:lnTo>
                  <a:pt x="29" y="9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0" name="Freeform 139"/>
          <p:cNvSpPr>
            <a:spLocks/>
          </p:cNvSpPr>
          <p:nvPr/>
        </p:nvSpPr>
        <p:spPr bwMode="auto">
          <a:xfrm>
            <a:off x="5793175" y="4144054"/>
            <a:ext cx="51251" cy="10629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38"/>
              </a:cxn>
              <a:cxn ang="0">
                <a:pos x="39" y="47"/>
              </a:cxn>
              <a:cxn ang="0">
                <a:pos x="29" y="77"/>
              </a:cxn>
              <a:cxn ang="0">
                <a:pos x="0" y="68"/>
              </a:cxn>
              <a:cxn ang="0">
                <a:pos x="0" y="106"/>
              </a:cxn>
              <a:cxn ang="0">
                <a:pos x="29" y="115"/>
              </a:cxn>
              <a:cxn ang="0">
                <a:pos x="29" y="154"/>
              </a:cxn>
              <a:cxn ang="0">
                <a:pos x="59" y="145"/>
              </a:cxn>
              <a:cxn ang="0">
                <a:pos x="39" y="115"/>
              </a:cxn>
              <a:cxn ang="0">
                <a:pos x="39" y="96"/>
              </a:cxn>
              <a:cxn ang="0">
                <a:pos x="79" y="96"/>
              </a:cxn>
              <a:cxn ang="0">
                <a:pos x="69" y="58"/>
              </a:cxn>
              <a:cxn ang="0">
                <a:pos x="69" y="28"/>
              </a:cxn>
              <a:cxn ang="0">
                <a:pos x="59" y="0"/>
              </a:cxn>
              <a:cxn ang="0">
                <a:pos x="29" y="9"/>
              </a:cxn>
              <a:cxn ang="0">
                <a:pos x="0" y="0"/>
              </a:cxn>
            </a:cxnLst>
            <a:rect l="0" t="0" r="r" b="b"/>
            <a:pathLst>
              <a:path w="79" h="154">
                <a:moveTo>
                  <a:pt x="0" y="0"/>
                </a:moveTo>
                <a:lnTo>
                  <a:pt x="9" y="38"/>
                </a:lnTo>
                <a:lnTo>
                  <a:pt x="39" y="47"/>
                </a:lnTo>
                <a:lnTo>
                  <a:pt x="29" y="77"/>
                </a:lnTo>
                <a:lnTo>
                  <a:pt x="0" y="68"/>
                </a:lnTo>
                <a:lnTo>
                  <a:pt x="0" y="106"/>
                </a:lnTo>
                <a:lnTo>
                  <a:pt x="29" y="115"/>
                </a:lnTo>
                <a:lnTo>
                  <a:pt x="29" y="154"/>
                </a:lnTo>
                <a:lnTo>
                  <a:pt x="59" y="145"/>
                </a:lnTo>
                <a:lnTo>
                  <a:pt x="39" y="115"/>
                </a:lnTo>
                <a:lnTo>
                  <a:pt x="39" y="96"/>
                </a:lnTo>
                <a:lnTo>
                  <a:pt x="79" y="96"/>
                </a:lnTo>
                <a:lnTo>
                  <a:pt x="69" y="58"/>
                </a:lnTo>
                <a:lnTo>
                  <a:pt x="69" y="28"/>
                </a:lnTo>
                <a:lnTo>
                  <a:pt x="59" y="0"/>
                </a:lnTo>
                <a:lnTo>
                  <a:pt x="29" y="9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1" name="Freeform 140"/>
          <p:cNvSpPr>
            <a:spLocks/>
          </p:cNvSpPr>
          <p:nvPr/>
        </p:nvSpPr>
        <p:spPr bwMode="auto">
          <a:xfrm>
            <a:off x="5683840" y="4175757"/>
            <a:ext cx="117877" cy="128676"/>
          </a:xfrm>
          <a:custGeom>
            <a:avLst/>
            <a:gdLst/>
            <a:ahLst/>
            <a:cxnLst>
              <a:cxn ang="0">
                <a:pos x="0" y="79"/>
              </a:cxn>
              <a:cxn ang="0">
                <a:pos x="40" y="79"/>
              </a:cxn>
              <a:cxn ang="0">
                <a:pos x="60" y="88"/>
              </a:cxn>
              <a:cxn ang="0">
                <a:pos x="60" y="117"/>
              </a:cxn>
              <a:cxn ang="0">
                <a:pos x="31" y="126"/>
              </a:cxn>
              <a:cxn ang="0">
                <a:pos x="70" y="175"/>
              </a:cxn>
              <a:cxn ang="0">
                <a:pos x="90" y="166"/>
              </a:cxn>
              <a:cxn ang="0">
                <a:pos x="81" y="126"/>
              </a:cxn>
              <a:cxn ang="0">
                <a:pos x="110" y="147"/>
              </a:cxn>
              <a:cxn ang="0">
                <a:pos x="120" y="117"/>
              </a:cxn>
              <a:cxn ang="0">
                <a:pos x="140" y="147"/>
              </a:cxn>
              <a:cxn ang="0">
                <a:pos x="170" y="137"/>
              </a:cxn>
              <a:cxn ang="0">
                <a:pos x="170" y="107"/>
              </a:cxn>
              <a:cxn ang="0">
                <a:pos x="140" y="107"/>
              </a:cxn>
              <a:cxn ang="0">
                <a:pos x="140" y="49"/>
              </a:cxn>
              <a:cxn ang="0">
                <a:pos x="120" y="68"/>
              </a:cxn>
              <a:cxn ang="0">
                <a:pos x="100" y="88"/>
              </a:cxn>
              <a:cxn ang="0">
                <a:pos x="110" y="59"/>
              </a:cxn>
              <a:cxn ang="0">
                <a:pos x="81" y="59"/>
              </a:cxn>
              <a:cxn ang="0">
                <a:pos x="81" y="21"/>
              </a:cxn>
              <a:cxn ang="0">
                <a:pos x="40" y="21"/>
              </a:cxn>
              <a:cxn ang="0">
                <a:pos x="40" y="0"/>
              </a:cxn>
              <a:cxn ang="0">
                <a:pos x="0" y="0"/>
              </a:cxn>
              <a:cxn ang="0">
                <a:pos x="10" y="21"/>
              </a:cxn>
              <a:cxn ang="0">
                <a:pos x="0" y="79"/>
              </a:cxn>
            </a:cxnLst>
            <a:rect l="0" t="0" r="r" b="b"/>
            <a:pathLst>
              <a:path w="170" h="175">
                <a:moveTo>
                  <a:pt x="0" y="79"/>
                </a:moveTo>
                <a:lnTo>
                  <a:pt x="40" y="79"/>
                </a:lnTo>
                <a:lnTo>
                  <a:pt x="60" y="88"/>
                </a:lnTo>
                <a:lnTo>
                  <a:pt x="60" y="117"/>
                </a:lnTo>
                <a:lnTo>
                  <a:pt x="31" y="126"/>
                </a:lnTo>
                <a:lnTo>
                  <a:pt x="70" y="175"/>
                </a:lnTo>
                <a:lnTo>
                  <a:pt x="90" y="166"/>
                </a:lnTo>
                <a:lnTo>
                  <a:pt x="81" y="126"/>
                </a:lnTo>
                <a:lnTo>
                  <a:pt x="110" y="147"/>
                </a:lnTo>
                <a:lnTo>
                  <a:pt x="120" y="117"/>
                </a:lnTo>
                <a:lnTo>
                  <a:pt x="140" y="147"/>
                </a:lnTo>
                <a:lnTo>
                  <a:pt x="170" y="137"/>
                </a:lnTo>
                <a:lnTo>
                  <a:pt x="170" y="107"/>
                </a:lnTo>
                <a:lnTo>
                  <a:pt x="140" y="107"/>
                </a:lnTo>
                <a:lnTo>
                  <a:pt x="140" y="49"/>
                </a:lnTo>
                <a:lnTo>
                  <a:pt x="120" y="68"/>
                </a:lnTo>
                <a:lnTo>
                  <a:pt x="100" y="88"/>
                </a:lnTo>
                <a:lnTo>
                  <a:pt x="110" y="59"/>
                </a:lnTo>
                <a:lnTo>
                  <a:pt x="81" y="59"/>
                </a:lnTo>
                <a:lnTo>
                  <a:pt x="81" y="21"/>
                </a:lnTo>
                <a:lnTo>
                  <a:pt x="40" y="21"/>
                </a:lnTo>
                <a:lnTo>
                  <a:pt x="40" y="0"/>
                </a:lnTo>
                <a:lnTo>
                  <a:pt x="0" y="0"/>
                </a:lnTo>
                <a:lnTo>
                  <a:pt x="10" y="21"/>
                </a:lnTo>
                <a:lnTo>
                  <a:pt x="0" y="7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2" name="Freeform 141"/>
          <p:cNvSpPr>
            <a:spLocks/>
          </p:cNvSpPr>
          <p:nvPr/>
        </p:nvSpPr>
        <p:spPr bwMode="auto">
          <a:xfrm>
            <a:off x="5683840" y="4175757"/>
            <a:ext cx="117877" cy="128676"/>
          </a:xfrm>
          <a:custGeom>
            <a:avLst/>
            <a:gdLst/>
            <a:ahLst/>
            <a:cxnLst>
              <a:cxn ang="0">
                <a:pos x="0" y="79"/>
              </a:cxn>
              <a:cxn ang="0">
                <a:pos x="40" y="79"/>
              </a:cxn>
              <a:cxn ang="0">
                <a:pos x="60" y="88"/>
              </a:cxn>
              <a:cxn ang="0">
                <a:pos x="60" y="117"/>
              </a:cxn>
              <a:cxn ang="0">
                <a:pos x="31" y="126"/>
              </a:cxn>
              <a:cxn ang="0">
                <a:pos x="70" y="175"/>
              </a:cxn>
              <a:cxn ang="0">
                <a:pos x="90" y="166"/>
              </a:cxn>
              <a:cxn ang="0">
                <a:pos x="81" y="126"/>
              </a:cxn>
              <a:cxn ang="0">
                <a:pos x="110" y="147"/>
              </a:cxn>
              <a:cxn ang="0">
                <a:pos x="120" y="117"/>
              </a:cxn>
              <a:cxn ang="0">
                <a:pos x="140" y="147"/>
              </a:cxn>
              <a:cxn ang="0">
                <a:pos x="170" y="137"/>
              </a:cxn>
              <a:cxn ang="0">
                <a:pos x="170" y="107"/>
              </a:cxn>
              <a:cxn ang="0">
                <a:pos x="140" y="107"/>
              </a:cxn>
              <a:cxn ang="0">
                <a:pos x="140" y="49"/>
              </a:cxn>
              <a:cxn ang="0">
                <a:pos x="120" y="68"/>
              </a:cxn>
              <a:cxn ang="0">
                <a:pos x="100" y="88"/>
              </a:cxn>
              <a:cxn ang="0">
                <a:pos x="110" y="59"/>
              </a:cxn>
              <a:cxn ang="0">
                <a:pos x="81" y="59"/>
              </a:cxn>
              <a:cxn ang="0">
                <a:pos x="81" y="21"/>
              </a:cxn>
              <a:cxn ang="0">
                <a:pos x="40" y="21"/>
              </a:cxn>
              <a:cxn ang="0">
                <a:pos x="40" y="0"/>
              </a:cxn>
              <a:cxn ang="0">
                <a:pos x="0" y="0"/>
              </a:cxn>
              <a:cxn ang="0">
                <a:pos x="10" y="21"/>
              </a:cxn>
              <a:cxn ang="0">
                <a:pos x="0" y="79"/>
              </a:cxn>
            </a:cxnLst>
            <a:rect l="0" t="0" r="r" b="b"/>
            <a:pathLst>
              <a:path w="170" h="175">
                <a:moveTo>
                  <a:pt x="0" y="79"/>
                </a:moveTo>
                <a:lnTo>
                  <a:pt x="40" y="79"/>
                </a:lnTo>
                <a:lnTo>
                  <a:pt x="60" y="88"/>
                </a:lnTo>
                <a:lnTo>
                  <a:pt x="60" y="117"/>
                </a:lnTo>
                <a:lnTo>
                  <a:pt x="31" y="126"/>
                </a:lnTo>
                <a:lnTo>
                  <a:pt x="70" y="175"/>
                </a:lnTo>
                <a:lnTo>
                  <a:pt x="90" y="166"/>
                </a:lnTo>
                <a:lnTo>
                  <a:pt x="81" y="126"/>
                </a:lnTo>
                <a:lnTo>
                  <a:pt x="110" y="147"/>
                </a:lnTo>
                <a:lnTo>
                  <a:pt x="120" y="117"/>
                </a:lnTo>
                <a:lnTo>
                  <a:pt x="140" y="147"/>
                </a:lnTo>
                <a:lnTo>
                  <a:pt x="170" y="137"/>
                </a:lnTo>
                <a:lnTo>
                  <a:pt x="170" y="107"/>
                </a:lnTo>
                <a:lnTo>
                  <a:pt x="140" y="107"/>
                </a:lnTo>
                <a:lnTo>
                  <a:pt x="140" y="49"/>
                </a:lnTo>
                <a:lnTo>
                  <a:pt x="120" y="68"/>
                </a:lnTo>
                <a:lnTo>
                  <a:pt x="100" y="88"/>
                </a:lnTo>
                <a:lnTo>
                  <a:pt x="110" y="59"/>
                </a:lnTo>
                <a:lnTo>
                  <a:pt x="81" y="59"/>
                </a:lnTo>
                <a:lnTo>
                  <a:pt x="81" y="21"/>
                </a:lnTo>
                <a:lnTo>
                  <a:pt x="40" y="21"/>
                </a:lnTo>
                <a:lnTo>
                  <a:pt x="40" y="0"/>
                </a:lnTo>
                <a:lnTo>
                  <a:pt x="0" y="0"/>
                </a:lnTo>
                <a:lnTo>
                  <a:pt x="10" y="21"/>
                </a:lnTo>
                <a:lnTo>
                  <a:pt x="0" y="79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3" name="Freeform 142"/>
          <p:cNvSpPr>
            <a:spLocks/>
          </p:cNvSpPr>
          <p:nvPr/>
        </p:nvSpPr>
        <p:spPr bwMode="auto">
          <a:xfrm>
            <a:off x="5683840" y="4265270"/>
            <a:ext cx="208419" cy="195811"/>
          </a:xfrm>
          <a:custGeom>
            <a:avLst/>
            <a:gdLst/>
            <a:ahLst/>
            <a:cxnLst>
              <a:cxn ang="0">
                <a:pos x="0" y="165"/>
              </a:cxn>
              <a:cxn ang="0">
                <a:pos x="10" y="194"/>
              </a:cxn>
              <a:cxn ang="0">
                <a:pos x="40" y="137"/>
              </a:cxn>
              <a:cxn ang="0">
                <a:pos x="60" y="137"/>
              </a:cxn>
              <a:cxn ang="0">
                <a:pos x="70" y="156"/>
              </a:cxn>
              <a:cxn ang="0">
                <a:pos x="90" y="156"/>
              </a:cxn>
              <a:cxn ang="0">
                <a:pos x="110" y="137"/>
              </a:cxn>
              <a:cxn ang="0">
                <a:pos x="140" y="146"/>
              </a:cxn>
              <a:cxn ang="0">
                <a:pos x="150" y="156"/>
              </a:cxn>
              <a:cxn ang="0">
                <a:pos x="140" y="175"/>
              </a:cxn>
              <a:cxn ang="0">
                <a:pos x="140" y="214"/>
              </a:cxn>
              <a:cxn ang="0">
                <a:pos x="190" y="252"/>
              </a:cxn>
              <a:cxn ang="0">
                <a:pos x="209" y="252"/>
              </a:cxn>
              <a:cxn ang="0">
                <a:pos x="230" y="272"/>
              </a:cxn>
              <a:cxn ang="0">
                <a:pos x="250" y="243"/>
              </a:cxn>
              <a:cxn ang="0">
                <a:pos x="230" y="194"/>
              </a:cxn>
              <a:cxn ang="0">
                <a:pos x="230" y="175"/>
              </a:cxn>
              <a:cxn ang="0">
                <a:pos x="250" y="156"/>
              </a:cxn>
              <a:cxn ang="0">
                <a:pos x="270" y="184"/>
              </a:cxn>
              <a:cxn ang="0">
                <a:pos x="280" y="224"/>
              </a:cxn>
              <a:cxn ang="0">
                <a:pos x="309" y="165"/>
              </a:cxn>
              <a:cxn ang="0">
                <a:pos x="309" y="137"/>
              </a:cxn>
              <a:cxn ang="0">
                <a:pos x="290" y="98"/>
              </a:cxn>
              <a:cxn ang="0">
                <a:pos x="290" y="59"/>
              </a:cxn>
              <a:cxn ang="0">
                <a:pos x="270" y="30"/>
              </a:cxn>
              <a:cxn ang="0">
                <a:pos x="230" y="0"/>
              </a:cxn>
              <a:cxn ang="0">
                <a:pos x="230" y="49"/>
              </a:cxn>
              <a:cxn ang="0">
                <a:pos x="209" y="59"/>
              </a:cxn>
              <a:cxn ang="0">
                <a:pos x="190" y="49"/>
              </a:cxn>
              <a:cxn ang="0">
                <a:pos x="180" y="88"/>
              </a:cxn>
              <a:cxn ang="0">
                <a:pos x="150" y="88"/>
              </a:cxn>
              <a:cxn ang="0">
                <a:pos x="130" y="107"/>
              </a:cxn>
              <a:cxn ang="0">
                <a:pos x="120" y="88"/>
              </a:cxn>
              <a:cxn ang="0">
                <a:pos x="110" y="68"/>
              </a:cxn>
              <a:cxn ang="0">
                <a:pos x="81" y="88"/>
              </a:cxn>
              <a:cxn ang="0">
                <a:pos x="60" y="107"/>
              </a:cxn>
              <a:cxn ang="0">
                <a:pos x="31" y="117"/>
              </a:cxn>
              <a:cxn ang="0">
                <a:pos x="10" y="137"/>
              </a:cxn>
              <a:cxn ang="0">
                <a:pos x="0" y="165"/>
              </a:cxn>
            </a:cxnLst>
            <a:rect l="0" t="0" r="r" b="b"/>
            <a:pathLst>
              <a:path w="309" h="272">
                <a:moveTo>
                  <a:pt x="0" y="165"/>
                </a:moveTo>
                <a:lnTo>
                  <a:pt x="10" y="194"/>
                </a:lnTo>
                <a:lnTo>
                  <a:pt x="40" y="137"/>
                </a:lnTo>
                <a:lnTo>
                  <a:pt x="60" y="137"/>
                </a:lnTo>
                <a:lnTo>
                  <a:pt x="70" y="156"/>
                </a:lnTo>
                <a:lnTo>
                  <a:pt x="90" y="156"/>
                </a:lnTo>
                <a:lnTo>
                  <a:pt x="110" y="137"/>
                </a:lnTo>
                <a:lnTo>
                  <a:pt x="140" y="146"/>
                </a:lnTo>
                <a:lnTo>
                  <a:pt x="150" y="156"/>
                </a:lnTo>
                <a:lnTo>
                  <a:pt x="140" y="175"/>
                </a:lnTo>
                <a:lnTo>
                  <a:pt x="140" y="214"/>
                </a:lnTo>
                <a:lnTo>
                  <a:pt x="190" y="252"/>
                </a:lnTo>
                <a:lnTo>
                  <a:pt x="209" y="252"/>
                </a:lnTo>
                <a:lnTo>
                  <a:pt x="230" y="272"/>
                </a:lnTo>
                <a:lnTo>
                  <a:pt x="250" y="243"/>
                </a:lnTo>
                <a:lnTo>
                  <a:pt x="230" y="194"/>
                </a:lnTo>
                <a:lnTo>
                  <a:pt x="230" y="175"/>
                </a:lnTo>
                <a:lnTo>
                  <a:pt x="250" y="156"/>
                </a:lnTo>
                <a:lnTo>
                  <a:pt x="270" y="184"/>
                </a:lnTo>
                <a:lnTo>
                  <a:pt x="280" y="224"/>
                </a:lnTo>
                <a:lnTo>
                  <a:pt x="309" y="165"/>
                </a:lnTo>
                <a:lnTo>
                  <a:pt x="309" y="137"/>
                </a:lnTo>
                <a:lnTo>
                  <a:pt x="290" y="98"/>
                </a:lnTo>
                <a:lnTo>
                  <a:pt x="290" y="59"/>
                </a:lnTo>
                <a:lnTo>
                  <a:pt x="270" y="30"/>
                </a:lnTo>
                <a:lnTo>
                  <a:pt x="230" y="0"/>
                </a:lnTo>
                <a:lnTo>
                  <a:pt x="230" y="49"/>
                </a:lnTo>
                <a:lnTo>
                  <a:pt x="209" y="59"/>
                </a:lnTo>
                <a:lnTo>
                  <a:pt x="190" y="49"/>
                </a:lnTo>
                <a:lnTo>
                  <a:pt x="180" y="88"/>
                </a:lnTo>
                <a:lnTo>
                  <a:pt x="150" y="88"/>
                </a:lnTo>
                <a:lnTo>
                  <a:pt x="130" y="107"/>
                </a:lnTo>
                <a:lnTo>
                  <a:pt x="120" y="88"/>
                </a:lnTo>
                <a:lnTo>
                  <a:pt x="110" y="68"/>
                </a:lnTo>
                <a:lnTo>
                  <a:pt x="81" y="88"/>
                </a:lnTo>
                <a:lnTo>
                  <a:pt x="60" y="107"/>
                </a:lnTo>
                <a:lnTo>
                  <a:pt x="31" y="117"/>
                </a:lnTo>
                <a:lnTo>
                  <a:pt x="10" y="137"/>
                </a:lnTo>
                <a:lnTo>
                  <a:pt x="0" y="165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4" name="Freeform 148"/>
          <p:cNvSpPr>
            <a:spLocks/>
          </p:cNvSpPr>
          <p:nvPr/>
        </p:nvSpPr>
        <p:spPr bwMode="auto">
          <a:xfrm>
            <a:off x="7226485" y="4837784"/>
            <a:ext cx="23917" cy="48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28"/>
              </a:cxn>
              <a:cxn ang="0">
                <a:pos x="31" y="67"/>
              </a:cxn>
              <a:cxn ang="0">
                <a:pos x="0" y="0"/>
              </a:cxn>
            </a:cxnLst>
            <a:rect l="0" t="0" r="r" b="b"/>
            <a:pathLst>
              <a:path w="31" h="67">
                <a:moveTo>
                  <a:pt x="0" y="0"/>
                </a:moveTo>
                <a:lnTo>
                  <a:pt x="11" y="28"/>
                </a:lnTo>
                <a:lnTo>
                  <a:pt x="31" y="6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5" name="Freeform 150"/>
          <p:cNvSpPr>
            <a:spLocks/>
          </p:cNvSpPr>
          <p:nvPr/>
        </p:nvSpPr>
        <p:spPr bwMode="auto">
          <a:xfrm>
            <a:off x="7226485" y="4837784"/>
            <a:ext cx="23917" cy="14919"/>
          </a:xfrm>
          <a:custGeom>
            <a:avLst/>
            <a:gdLst/>
            <a:ahLst/>
            <a:cxnLst>
              <a:cxn ang="0">
                <a:pos x="31" y="19"/>
              </a:cxn>
              <a:cxn ang="0">
                <a:pos x="20" y="0"/>
              </a:cxn>
              <a:cxn ang="0">
                <a:pos x="0" y="0"/>
              </a:cxn>
              <a:cxn ang="0">
                <a:pos x="31" y="19"/>
              </a:cxn>
            </a:cxnLst>
            <a:rect l="0" t="0" r="r" b="b"/>
            <a:pathLst>
              <a:path w="31" h="19">
                <a:moveTo>
                  <a:pt x="31" y="19"/>
                </a:moveTo>
                <a:lnTo>
                  <a:pt x="20" y="0"/>
                </a:lnTo>
                <a:lnTo>
                  <a:pt x="0" y="0"/>
                </a:lnTo>
                <a:lnTo>
                  <a:pt x="31" y="19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6" name="Freeform 158"/>
          <p:cNvSpPr>
            <a:spLocks/>
          </p:cNvSpPr>
          <p:nvPr/>
        </p:nvSpPr>
        <p:spPr bwMode="auto">
          <a:xfrm>
            <a:off x="5338752" y="3674107"/>
            <a:ext cx="22209" cy="24243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9" y="0"/>
              </a:cxn>
              <a:cxn ang="0">
                <a:pos x="29" y="0"/>
              </a:cxn>
              <a:cxn ang="0">
                <a:pos x="19" y="30"/>
              </a:cxn>
              <a:cxn ang="0">
                <a:pos x="9" y="30"/>
              </a:cxn>
              <a:cxn ang="0">
                <a:pos x="0" y="11"/>
              </a:cxn>
            </a:cxnLst>
            <a:rect l="0" t="0" r="r" b="b"/>
            <a:pathLst>
              <a:path w="29" h="30">
                <a:moveTo>
                  <a:pt x="0" y="11"/>
                </a:moveTo>
                <a:lnTo>
                  <a:pt x="19" y="0"/>
                </a:lnTo>
                <a:lnTo>
                  <a:pt x="29" y="0"/>
                </a:lnTo>
                <a:lnTo>
                  <a:pt x="19" y="30"/>
                </a:lnTo>
                <a:lnTo>
                  <a:pt x="9" y="30"/>
                </a:lnTo>
                <a:lnTo>
                  <a:pt x="0" y="11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7" name="Freeform 159"/>
          <p:cNvSpPr>
            <a:spLocks/>
          </p:cNvSpPr>
          <p:nvPr/>
        </p:nvSpPr>
        <p:spPr bwMode="auto">
          <a:xfrm>
            <a:off x="5338752" y="3674107"/>
            <a:ext cx="22209" cy="24243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9" y="0"/>
              </a:cxn>
              <a:cxn ang="0">
                <a:pos x="29" y="0"/>
              </a:cxn>
              <a:cxn ang="0">
                <a:pos x="19" y="30"/>
              </a:cxn>
              <a:cxn ang="0">
                <a:pos x="9" y="30"/>
              </a:cxn>
              <a:cxn ang="0">
                <a:pos x="0" y="11"/>
              </a:cxn>
            </a:cxnLst>
            <a:rect l="0" t="0" r="r" b="b"/>
            <a:pathLst>
              <a:path w="29" h="30">
                <a:moveTo>
                  <a:pt x="0" y="11"/>
                </a:moveTo>
                <a:lnTo>
                  <a:pt x="19" y="0"/>
                </a:lnTo>
                <a:lnTo>
                  <a:pt x="29" y="0"/>
                </a:lnTo>
                <a:lnTo>
                  <a:pt x="19" y="30"/>
                </a:lnTo>
                <a:lnTo>
                  <a:pt x="9" y="30"/>
                </a:lnTo>
                <a:lnTo>
                  <a:pt x="0" y="11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8" name="Freeform 170"/>
          <p:cNvSpPr>
            <a:spLocks/>
          </p:cNvSpPr>
          <p:nvPr/>
        </p:nvSpPr>
        <p:spPr bwMode="auto">
          <a:xfrm>
            <a:off x="5338752" y="4489054"/>
            <a:ext cx="61501" cy="41027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50" y="0"/>
              </a:cxn>
              <a:cxn ang="0">
                <a:pos x="19" y="21"/>
              </a:cxn>
              <a:cxn ang="0">
                <a:pos x="0" y="21"/>
              </a:cxn>
              <a:cxn ang="0">
                <a:pos x="39" y="59"/>
              </a:cxn>
              <a:cxn ang="0">
                <a:pos x="50" y="40"/>
              </a:cxn>
              <a:cxn ang="0">
                <a:pos x="50" y="21"/>
              </a:cxn>
              <a:cxn ang="0">
                <a:pos x="69" y="10"/>
              </a:cxn>
              <a:cxn ang="0">
                <a:pos x="79" y="30"/>
              </a:cxn>
              <a:cxn ang="0">
                <a:pos x="89" y="21"/>
              </a:cxn>
              <a:cxn ang="0">
                <a:pos x="79" y="0"/>
              </a:cxn>
            </a:cxnLst>
            <a:rect l="0" t="0" r="r" b="b"/>
            <a:pathLst>
              <a:path w="89" h="59">
                <a:moveTo>
                  <a:pt x="79" y="0"/>
                </a:moveTo>
                <a:lnTo>
                  <a:pt x="50" y="0"/>
                </a:lnTo>
                <a:lnTo>
                  <a:pt x="19" y="21"/>
                </a:lnTo>
                <a:lnTo>
                  <a:pt x="0" y="21"/>
                </a:lnTo>
                <a:lnTo>
                  <a:pt x="39" y="59"/>
                </a:lnTo>
                <a:lnTo>
                  <a:pt x="50" y="40"/>
                </a:lnTo>
                <a:lnTo>
                  <a:pt x="50" y="21"/>
                </a:lnTo>
                <a:lnTo>
                  <a:pt x="69" y="10"/>
                </a:lnTo>
                <a:lnTo>
                  <a:pt x="79" y="30"/>
                </a:lnTo>
                <a:lnTo>
                  <a:pt x="89" y="21"/>
                </a:lnTo>
                <a:lnTo>
                  <a:pt x="79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9" name="Freeform 171"/>
          <p:cNvSpPr>
            <a:spLocks/>
          </p:cNvSpPr>
          <p:nvPr/>
        </p:nvSpPr>
        <p:spPr bwMode="auto">
          <a:xfrm>
            <a:off x="5338752" y="4489054"/>
            <a:ext cx="61501" cy="41027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50" y="0"/>
              </a:cxn>
              <a:cxn ang="0">
                <a:pos x="19" y="21"/>
              </a:cxn>
              <a:cxn ang="0">
                <a:pos x="0" y="21"/>
              </a:cxn>
              <a:cxn ang="0">
                <a:pos x="39" y="59"/>
              </a:cxn>
              <a:cxn ang="0">
                <a:pos x="50" y="40"/>
              </a:cxn>
              <a:cxn ang="0">
                <a:pos x="50" y="21"/>
              </a:cxn>
              <a:cxn ang="0">
                <a:pos x="69" y="10"/>
              </a:cxn>
              <a:cxn ang="0">
                <a:pos x="79" y="30"/>
              </a:cxn>
              <a:cxn ang="0">
                <a:pos x="89" y="21"/>
              </a:cxn>
              <a:cxn ang="0">
                <a:pos x="79" y="0"/>
              </a:cxn>
            </a:cxnLst>
            <a:rect l="0" t="0" r="r" b="b"/>
            <a:pathLst>
              <a:path w="89" h="59">
                <a:moveTo>
                  <a:pt x="79" y="0"/>
                </a:moveTo>
                <a:lnTo>
                  <a:pt x="50" y="0"/>
                </a:lnTo>
                <a:lnTo>
                  <a:pt x="19" y="21"/>
                </a:lnTo>
                <a:lnTo>
                  <a:pt x="0" y="21"/>
                </a:lnTo>
                <a:lnTo>
                  <a:pt x="39" y="59"/>
                </a:lnTo>
                <a:lnTo>
                  <a:pt x="50" y="40"/>
                </a:lnTo>
                <a:lnTo>
                  <a:pt x="50" y="21"/>
                </a:lnTo>
                <a:lnTo>
                  <a:pt x="69" y="10"/>
                </a:lnTo>
                <a:lnTo>
                  <a:pt x="79" y="30"/>
                </a:lnTo>
                <a:lnTo>
                  <a:pt x="89" y="21"/>
                </a:lnTo>
                <a:lnTo>
                  <a:pt x="79" y="0"/>
                </a:lnTo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0" name="Freeform 400"/>
          <p:cNvSpPr>
            <a:spLocks/>
          </p:cNvSpPr>
          <p:nvPr/>
        </p:nvSpPr>
        <p:spPr bwMode="auto">
          <a:xfrm>
            <a:off x="2451631" y="3120242"/>
            <a:ext cx="20500" cy="24243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30" y="10"/>
              </a:cxn>
              <a:cxn ang="0">
                <a:pos x="30" y="0"/>
              </a:cxn>
              <a:cxn ang="0">
                <a:pos x="20" y="0"/>
              </a:cxn>
              <a:cxn ang="0">
                <a:pos x="20" y="10"/>
              </a:cxn>
              <a:cxn ang="0">
                <a:pos x="10" y="10"/>
              </a:cxn>
              <a:cxn ang="0">
                <a:pos x="10" y="21"/>
              </a:cxn>
              <a:cxn ang="0">
                <a:pos x="0" y="30"/>
              </a:cxn>
            </a:cxnLst>
            <a:rect l="0" t="0" r="r" b="b"/>
            <a:pathLst>
              <a:path w="30" h="30">
                <a:moveTo>
                  <a:pt x="0" y="30"/>
                </a:moveTo>
                <a:lnTo>
                  <a:pt x="30" y="10"/>
                </a:lnTo>
                <a:lnTo>
                  <a:pt x="30" y="0"/>
                </a:lnTo>
                <a:lnTo>
                  <a:pt x="20" y="0"/>
                </a:lnTo>
                <a:lnTo>
                  <a:pt x="20" y="10"/>
                </a:lnTo>
                <a:lnTo>
                  <a:pt x="10" y="10"/>
                </a:lnTo>
                <a:lnTo>
                  <a:pt x="10" y="21"/>
                </a:lnTo>
                <a:lnTo>
                  <a:pt x="0" y="3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1" name="Freeform 401"/>
          <p:cNvSpPr>
            <a:spLocks/>
          </p:cNvSpPr>
          <p:nvPr/>
        </p:nvSpPr>
        <p:spPr bwMode="auto">
          <a:xfrm>
            <a:off x="2451631" y="3120242"/>
            <a:ext cx="20500" cy="24243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30" y="10"/>
              </a:cxn>
              <a:cxn ang="0">
                <a:pos x="30" y="0"/>
              </a:cxn>
              <a:cxn ang="0">
                <a:pos x="20" y="0"/>
              </a:cxn>
              <a:cxn ang="0">
                <a:pos x="20" y="10"/>
              </a:cxn>
              <a:cxn ang="0">
                <a:pos x="10" y="10"/>
              </a:cxn>
              <a:cxn ang="0">
                <a:pos x="10" y="21"/>
              </a:cxn>
              <a:cxn ang="0">
                <a:pos x="0" y="30"/>
              </a:cxn>
            </a:cxnLst>
            <a:rect l="0" t="0" r="r" b="b"/>
            <a:pathLst>
              <a:path w="30" h="30">
                <a:moveTo>
                  <a:pt x="0" y="30"/>
                </a:moveTo>
                <a:lnTo>
                  <a:pt x="30" y="10"/>
                </a:lnTo>
                <a:lnTo>
                  <a:pt x="30" y="0"/>
                </a:lnTo>
                <a:lnTo>
                  <a:pt x="20" y="0"/>
                </a:lnTo>
                <a:lnTo>
                  <a:pt x="20" y="10"/>
                </a:lnTo>
                <a:lnTo>
                  <a:pt x="10" y="10"/>
                </a:lnTo>
                <a:lnTo>
                  <a:pt x="10" y="21"/>
                </a:lnTo>
                <a:lnTo>
                  <a:pt x="0" y="30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2" name="Freeform 520"/>
          <p:cNvSpPr>
            <a:spLocks/>
          </p:cNvSpPr>
          <p:nvPr/>
        </p:nvSpPr>
        <p:spPr bwMode="auto">
          <a:xfrm>
            <a:off x="4141195" y="5175325"/>
            <a:ext cx="18792" cy="11189"/>
          </a:xfrm>
          <a:custGeom>
            <a:avLst/>
            <a:gdLst/>
            <a:ahLst/>
            <a:cxnLst>
              <a:cxn ang="0">
                <a:pos x="14" y="3"/>
              </a:cxn>
              <a:cxn ang="0">
                <a:pos x="17" y="0"/>
              </a:cxn>
              <a:cxn ang="0">
                <a:pos x="17" y="3"/>
              </a:cxn>
              <a:cxn ang="0">
                <a:pos x="24" y="3"/>
              </a:cxn>
              <a:cxn ang="0">
                <a:pos x="26" y="5"/>
              </a:cxn>
              <a:cxn ang="0">
                <a:pos x="19" y="10"/>
              </a:cxn>
              <a:cxn ang="0">
                <a:pos x="14" y="15"/>
              </a:cxn>
              <a:cxn ang="0">
                <a:pos x="12" y="17"/>
              </a:cxn>
              <a:cxn ang="0">
                <a:pos x="5" y="17"/>
              </a:cxn>
              <a:cxn ang="0">
                <a:pos x="0" y="12"/>
              </a:cxn>
              <a:cxn ang="0">
                <a:pos x="0" y="8"/>
              </a:cxn>
              <a:cxn ang="0">
                <a:pos x="2" y="3"/>
              </a:cxn>
              <a:cxn ang="0">
                <a:pos x="5" y="0"/>
              </a:cxn>
              <a:cxn ang="0">
                <a:pos x="14" y="3"/>
              </a:cxn>
            </a:cxnLst>
            <a:rect l="0" t="0" r="r" b="b"/>
            <a:pathLst>
              <a:path w="26" h="17">
                <a:moveTo>
                  <a:pt x="14" y="3"/>
                </a:moveTo>
                <a:lnTo>
                  <a:pt x="17" y="0"/>
                </a:lnTo>
                <a:lnTo>
                  <a:pt x="17" y="3"/>
                </a:lnTo>
                <a:lnTo>
                  <a:pt x="24" y="3"/>
                </a:lnTo>
                <a:lnTo>
                  <a:pt x="26" y="5"/>
                </a:lnTo>
                <a:lnTo>
                  <a:pt x="19" y="10"/>
                </a:lnTo>
                <a:lnTo>
                  <a:pt x="14" y="15"/>
                </a:lnTo>
                <a:lnTo>
                  <a:pt x="12" y="17"/>
                </a:lnTo>
                <a:lnTo>
                  <a:pt x="5" y="17"/>
                </a:lnTo>
                <a:lnTo>
                  <a:pt x="0" y="12"/>
                </a:lnTo>
                <a:lnTo>
                  <a:pt x="0" y="8"/>
                </a:lnTo>
                <a:lnTo>
                  <a:pt x="2" y="3"/>
                </a:lnTo>
                <a:lnTo>
                  <a:pt x="5" y="0"/>
                </a:lnTo>
                <a:lnTo>
                  <a:pt x="14" y="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3" name="Freeform 521"/>
          <p:cNvSpPr>
            <a:spLocks/>
          </p:cNvSpPr>
          <p:nvPr/>
        </p:nvSpPr>
        <p:spPr bwMode="auto">
          <a:xfrm>
            <a:off x="4141195" y="5175325"/>
            <a:ext cx="18792" cy="11189"/>
          </a:xfrm>
          <a:custGeom>
            <a:avLst/>
            <a:gdLst/>
            <a:ahLst/>
            <a:cxnLst>
              <a:cxn ang="0">
                <a:pos x="14" y="3"/>
              </a:cxn>
              <a:cxn ang="0">
                <a:pos x="17" y="0"/>
              </a:cxn>
              <a:cxn ang="0">
                <a:pos x="17" y="3"/>
              </a:cxn>
              <a:cxn ang="0">
                <a:pos x="24" y="3"/>
              </a:cxn>
              <a:cxn ang="0">
                <a:pos x="26" y="5"/>
              </a:cxn>
              <a:cxn ang="0">
                <a:pos x="19" y="10"/>
              </a:cxn>
              <a:cxn ang="0">
                <a:pos x="14" y="15"/>
              </a:cxn>
              <a:cxn ang="0">
                <a:pos x="12" y="17"/>
              </a:cxn>
              <a:cxn ang="0">
                <a:pos x="5" y="17"/>
              </a:cxn>
              <a:cxn ang="0">
                <a:pos x="0" y="12"/>
              </a:cxn>
              <a:cxn ang="0">
                <a:pos x="0" y="8"/>
              </a:cxn>
              <a:cxn ang="0">
                <a:pos x="2" y="3"/>
              </a:cxn>
              <a:cxn ang="0">
                <a:pos x="5" y="0"/>
              </a:cxn>
              <a:cxn ang="0">
                <a:pos x="14" y="3"/>
              </a:cxn>
            </a:cxnLst>
            <a:rect l="0" t="0" r="r" b="b"/>
            <a:pathLst>
              <a:path w="26" h="17">
                <a:moveTo>
                  <a:pt x="14" y="3"/>
                </a:moveTo>
                <a:lnTo>
                  <a:pt x="17" y="0"/>
                </a:lnTo>
                <a:lnTo>
                  <a:pt x="17" y="3"/>
                </a:lnTo>
                <a:lnTo>
                  <a:pt x="24" y="3"/>
                </a:lnTo>
                <a:lnTo>
                  <a:pt x="26" y="5"/>
                </a:lnTo>
                <a:lnTo>
                  <a:pt x="19" y="10"/>
                </a:lnTo>
                <a:lnTo>
                  <a:pt x="14" y="15"/>
                </a:lnTo>
                <a:lnTo>
                  <a:pt x="12" y="17"/>
                </a:lnTo>
                <a:lnTo>
                  <a:pt x="5" y="17"/>
                </a:lnTo>
                <a:lnTo>
                  <a:pt x="0" y="12"/>
                </a:lnTo>
                <a:lnTo>
                  <a:pt x="0" y="8"/>
                </a:lnTo>
                <a:lnTo>
                  <a:pt x="2" y="3"/>
                </a:lnTo>
                <a:lnTo>
                  <a:pt x="5" y="0"/>
                </a:lnTo>
                <a:lnTo>
                  <a:pt x="14" y="3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3725"/>
                  <a:invGamma/>
                </a:schemeClr>
              </a:gs>
            </a:gsLst>
            <a:lin ang="5400000" scaled="1"/>
          </a:gra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4" name="Freeform 398"/>
          <p:cNvSpPr>
            <a:spLocks noChangeAspect="1"/>
          </p:cNvSpPr>
          <p:nvPr/>
        </p:nvSpPr>
        <p:spPr bwMode="auto">
          <a:xfrm>
            <a:off x="2976096" y="3933324"/>
            <a:ext cx="66626" cy="55946"/>
          </a:xfrm>
          <a:custGeom>
            <a:avLst/>
            <a:gdLst>
              <a:gd name="T0" fmla="*/ 0 w 60"/>
              <a:gd name="T1" fmla="*/ 48 h 48"/>
              <a:gd name="T2" fmla="*/ 20 w 60"/>
              <a:gd name="T3" fmla="*/ 39 h 48"/>
              <a:gd name="T4" fmla="*/ 60 w 60"/>
              <a:gd name="T5" fmla="*/ 0 h 48"/>
              <a:gd name="T6" fmla="*/ 31 w 60"/>
              <a:gd name="T7" fmla="*/ 10 h 48"/>
              <a:gd name="T8" fmla="*/ 0 w 60"/>
              <a:gd name="T9" fmla="*/ 48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48"/>
              <a:gd name="T17" fmla="*/ 60 w 60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48">
                <a:moveTo>
                  <a:pt x="0" y="48"/>
                </a:moveTo>
                <a:lnTo>
                  <a:pt x="20" y="39"/>
                </a:lnTo>
                <a:lnTo>
                  <a:pt x="60" y="0"/>
                </a:lnTo>
                <a:lnTo>
                  <a:pt x="31" y="10"/>
                </a:lnTo>
                <a:lnTo>
                  <a:pt x="0" y="48"/>
                </a:lnTo>
                <a:close/>
              </a:path>
            </a:pathLst>
          </a:cu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100000">
                <a:srgbClr val="FF6600"/>
              </a:gs>
            </a:gsLst>
            <a:lin ang="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5" name="Freeform 399"/>
          <p:cNvSpPr>
            <a:spLocks noChangeAspect="1"/>
          </p:cNvSpPr>
          <p:nvPr/>
        </p:nvSpPr>
        <p:spPr bwMode="auto">
          <a:xfrm>
            <a:off x="2976096" y="3933324"/>
            <a:ext cx="66626" cy="55946"/>
          </a:xfrm>
          <a:custGeom>
            <a:avLst/>
            <a:gdLst>
              <a:gd name="T0" fmla="*/ 0 w 60"/>
              <a:gd name="T1" fmla="*/ 48 h 48"/>
              <a:gd name="T2" fmla="*/ 20 w 60"/>
              <a:gd name="T3" fmla="*/ 39 h 48"/>
              <a:gd name="T4" fmla="*/ 60 w 60"/>
              <a:gd name="T5" fmla="*/ 0 h 48"/>
              <a:gd name="T6" fmla="*/ 31 w 60"/>
              <a:gd name="T7" fmla="*/ 10 h 48"/>
              <a:gd name="T8" fmla="*/ 0 w 60"/>
              <a:gd name="T9" fmla="*/ 48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48"/>
              <a:gd name="T17" fmla="*/ 60 w 60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48">
                <a:moveTo>
                  <a:pt x="0" y="48"/>
                </a:moveTo>
                <a:lnTo>
                  <a:pt x="20" y="39"/>
                </a:lnTo>
                <a:lnTo>
                  <a:pt x="60" y="0"/>
                </a:lnTo>
                <a:lnTo>
                  <a:pt x="31" y="10"/>
                </a:lnTo>
                <a:lnTo>
                  <a:pt x="0" y="48"/>
                </a:lnTo>
              </a:path>
            </a:pathLst>
          </a:custGeom>
          <a:gradFill rotWithShape="1">
            <a:gsLst>
              <a:gs pos="0">
                <a:srgbClr val="FF6600">
                  <a:gamma/>
                  <a:shade val="46275"/>
                  <a:invGamma/>
                </a:srgbClr>
              </a:gs>
              <a:gs pos="100000">
                <a:srgbClr val="FF6600"/>
              </a:gs>
            </a:gsLst>
            <a:lin ang="0" scaled="1"/>
          </a:gra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6" name="AutoShape 26"/>
          <p:cNvSpPr>
            <a:spLocks noChangeArrowheads="1"/>
          </p:cNvSpPr>
          <p:nvPr/>
        </p:nvSpPr>
        <p:spPr bwMode="auto">
          <a:xfrm rot="5400000">
            <a:off x="758401" y="3204387"/>
            <a:ext cx="3893842" cy="697009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wrap="none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7" name="Rectangle 19"/>
          <p:cNvSpPr>
            <a:spLocks noChangeArrowheads="1"/>
          </p:cNvSpPr>
          <p:nvPr/>
        </p:nvSpPr>
        <p:spPr bwMode="auto">
          <a:xfrm>
            <a:off x="2242952" y="2713152"/>
            <a:ext cx="753385" cy="162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rIns="72000" anchor="ctr" anchorCtr="1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商</a:t>
            </a:r>
            <a:endParaRPr lang="en-US" altLang="zh-CN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品</a:t>
            </a:r>
            <a:endParaRPr lang="zh-TW" altLang="en-US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8" name="AutoShape 26"/>
          <p:cNvSpPr>
            <a:spLocks noChangeArrowheads="1"/>
          </p:cNvSpPr>
          <p:nvPr/>
        </p:nvSpPr>
        <p:spPr bwMode="auto">
          <a:xfrm rot="5400000">
            <a:off x="5087869" y="3150305"/>
            <a:ext cx="2843922" cy="697009"/>
          </a:xfrm>
          <a:prstGeom prst="triangle">
            <a:avLst>
              <a:gd name="adj" fmla="val 50380"/>
            </a:avLst>
          </a:prstGeom>
          <a:solidFill>
            <a:srgbClr val="0070C0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eaVert" wrap="none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endParaRPr lang="zh-TW" altLang="zh-TW" sz="1600" b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0" name="Oval 180"/>
          <p:cNvSpPr>
            <a:spLocks noChangeArrowheads="1"/>
          </p:cNvSpPr>
          <p:nvPr/>
        </p:nvSpPr>
        <p:spPr bwMode="auto">
          <a:xfrm>
            <a:off x="4405990" y="5625086"/>
            <a:ext cx="2125194" cy="76832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kumimoji="0" lang="en-US" altLang="zh-TW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Fintech </a:t>
            </a:r>
            <a:r>
              <a:rPr kumimoji="0"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數位金融網絡</a:t>
            </a:r>
          </a:p>
        </p:txBody>
      </p:sp>
      <p:pic>
        <p:nvPicPr>
          <p:cNvPr id="26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000">
            <a:off x="3149977" y="394197"/>
            <a:ext cx="3084819" cy="5584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elaxed" fov="4800000">
              <a:rot lat="19244202" lon="735577" rev="20775442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" name="文字方塊 263"/>
          <p:cNvSpPr txBox="1"/>
          <p:nvPr/>
        </p:nvSpPr>
        <p:spPr bwMode="auto">
          <a:xfrm rot="20946114">
            <a:off x="3750640" y="3118699"/>
            <a:ext cx="1872146" cy="4087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kern="0" dirty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微軟正黑體"/>
                <a:ea typeface="微軟正黑體"/>
              </a:rPr>
              <a:t>52</a:t>
            </a: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uLnTx/>
                <a:uFillTx/>
                <a:latin typeface="微軟正黑體"/>
                <a:ea typeface="微軟正黑體"/>
              </a:rPr>
              <a:t>家分公司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3207491" y="1462538"/>
            <a:ext cx="2688727" cy="4176139"/>
            <a:chOff x="2991467" y="1462538"/>
            <a:chExt cx="2688727" cy="4176139"/>
          </a:xfrm>
        </p:grpSpPr>
        <p:sp>
          <p:nvSpPr>
            <p:cNvPr id="265" name="文字方塊 264"/>
            <p:cNvSpPr txBox="1"/>
            <p:nvPr/>
          </p:nvSpPr>
          <p:spPr bwMode="auto">
            <a:xfrm rot="20946114">
              <a:off x="4525983" y="1462538"/>
              <a:ext cx="829740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台北</a:t>
              </a:r>
            </a:p>
          </p:txBody>
        </p:sp>
        <p:sp>
          <p:nvSpPr>
            <p:cNvPr id="266" name="文字方塊 265"/>
            <p:cNvSpPr txBox="1"/>
            <p:nvPr/>
          </p:nvSpPr>
          <p:spPr bwMode="auto">
            <a:xfrm rot="20946114">
              <a:off x="4036369" y="1722141"/>
              <a:ext cx="831484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桃園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  <p:sp>
          <p:nvSpPr>
            <p:cNvPr id="267" name="文字方塊 266"/>
            <p:cNvSpPr txBox="1"/>
            <p:nvPr/>
          </p:nvSpPr>
          <p:spPr bwMode="auto">
            <a:xfrm rot="20946114">
              <a:off x="3711873" y="2010314"/>
              <a:ext cx="829740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新竹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  <p:sp>
          <p:nvSpPr>
            <p:cNvPr id="268" name="文字方塊 267"/>
            <p:cNvSpPr txBox="1"/>
            <p:nvPr/>
          </p:nvSpPr>
          <p:spPr bwMode="auto">
            <a:xfrm rot="20946114">
              <a:off x="4848709" y="2215411"/>
              <a:ext cx="831485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宜蘭</a:t>
              </a:r>
            </a:p>
          </p:txBody>
        </p:sp>
        <p:sp>
          <p:nvSpPr>
            <p:cNvPr id="270" name="文字方塊 269"/>
            <p:cNvSpPr txBox="1"/>
            <p:nvPr/>
          </p:nvSpPr>
          <p:spPr bwMode="auto">
            <a:xfrm rot="20946114">
              <a:off x="3578318" y="2297650"/>
              <a:ext cx="831483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台中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  <p:sp>
          <p:nvSpPr>
            <p:cNvPr id="271" name="文字方塊 270"/>
            <p:cNvSpPr txBox="1"/>
            <p:nvPr/>
          </p:nvSpPr>
          <p:spPr bwMode="auto">
            <a:xfrm rot="20946114">
              <a:off x="2991468" y="3334220"/>
              <a:ext cx="831485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嘉義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  <p:sp>
          <p:nvSpPr>
            <p:cNvPr id="272" name="文字方塊 271"/>
            <p:cNvSpPr txBox="1"/>
            <p:nvPr/>
          </p:nvSpPr>
          <p:spPr bwMode="auto">
            <a:xfrm rot="20946114">
              <a:off x="2991467" y="3811614"/>
              <a:ext cx="831485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台南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  <p:sp>
          <p:nvSpPr>
            <p:cNvPr id="273" name="文字方塊 272"/>
            <p:cNvSpPr txBox="1"/>
            <p:nvPr/>
          </p:nvSpPr>
          <p:spPr bwMode="auto">
            <a:xfrm rot="20946114">
              <a:off x="3104171" y="4390719"/>
              <a:ext cx="829740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軟正黑體"/>
                  <a:ea typeface="微軟正黑體"/>
                </a:rPr>
                <a:t>高雄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  <p:sp>
          <p:nvSpPr>
            <p:cNvPr id="274" name="文字方塊 273"/>
            <p:cNvSpPr txBox="1"/>
            <p:nvPr/>
          </p:nvSpPr>
          <p:spPr bwMode="auto">
            <a:xfrm rot="20946114">
              <a:off x="3580045" y="5315512"/>
              <a:ext cx="829740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kern="0" dirty="0">
                  <a:solidFill>
                    <a:srgbClr val="003366"/>
                  </a:solidFill>
                  <a:latin typeface="微軟正黑體"/>
                  <a:ea typeface="微軟正黑體"/>
                </a:rPr>
                <a:t>屏東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  <p:sp>
          <p:nvSpPr>
            <p:cNvPr id="275" name="文字方塊 274"/>
            <p:cNvSpPr txBox="1"/>
            <p:nvPr/>
          </p:nvSpPr>
          <p:spPr bwMode="auto">
            <a:xfrm rot="20946114">
              <a:off x="3222660" y="2647789"/>
              <a:ext cx="831484" cy="3231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500" b="1" kern="0" dirty="0">
                  <a:solidFill>
                    <a:srgbClr val="003366"/>
                  </a:solidFill>
                  <a:latin typeface="微軟正黑體"/>
                  <a:ea typeface="微軟正黑體"/>
                </a:rPr>
                <a:t>彰化</a:t>
              </a:r>
              <a:endParaRPr kumimoji="0" lang="en-US" altLang="zh-TW" sz="15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軟正黑體"/>
                <a:ea typeface="微軟正黑體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651877" y="1268313"/>
            <a:ext cx="1637166" cy="4322923"/>
            <a:chOff x="727900" y="1766348"/>
            <a:chExt cx="1637166" cy="4322923"/>
          </a:xfrm>
          <a:solidFill>
            <a:srgbClr val="002060"/>
          </a:solidFill>
        </p:grpSpPr>
        <p:sp>
          <p:nvSpPr>
            <p:cNvPr id="140" name="Rectangle 6"/>
            <p:cNvSpPr>
              <a:spLocks noChangeArrowheads="1"/>
            </p:cNvSpPr>
            <p:nvPr/>
          </p:nvSpPr>
          <p:spPr bwMode="auto">
            <a:xfrm>
              <a:off x="727900" y="1766348"/>
              <a:ext cx="1621230" cy="34873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海內外債券</a:t>
              </a:r>
            </a:p>
          </p:txBody>
        </p:sp>
        <p:sp>
          <p:nvSpPr>
            <p:cNvPr id="143" name="Rectangle 7"/>
            <p:cNvSpPr>
              <a:spLocks noChangeArrowheads="1"/>
            </p:cNvSpPr>
            <p:nvPr/>
          </p:nvSpPr>
          <p:spPr bwMode="auto">
            <a:xfrm>
              <a:off x="727900" y="2575701"/>
              <a:ext cx="1621230" cy="34873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衍生性商品</a:t>
              </a:r>
            </a:p>
          </p:txBody>
        </p:sp>
        <p:sp>
          <p:nvSpPr>
            <p:cNvPr id="144" name="Rectangle 8"/>
            <p:cNvSpPr>
              <a:spLocks noChangeArrowheads="1"/>
            </p:cNvSpPr>
            <p:nvPr/>
          </p:nvSpPr>
          <p:spPr bwMode="auto">
            <a:xfrm>
              <a:off x="727900" y="3446594"/>
              <a:ext cx="1621230" cy="34873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經紀</a:t>
              </a:r>
              <a:endPara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5" name="Rectangle 10"/>
            <p:cNvSpPr>
              <a:spLocks noChangeArrowheads="1"/>
            </p:cNvSpPr>
            <p:nvPr/>
          </p:nvSpPr>
          <p:spPr bwMode="auto">
            <a:xfrm>
              <a:off x="727900" y="3012080"/>
              <a:ext cx="1621230" cy="34873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理財產品</a:t>
              </a:r>
            </a:p>
          </p:txBody>
        </p:sp>
        <p:sp>
          <p:nvSpPr>
            <p:cNvPr id="146" name="Rectangle 11"/>
            <p:cNvSpPr>
              <a:spLocks noChangeArrowheads="1"/>
            </p:cNvSpPr>
            <p:nvPr/>
          </p:nvSpPr>
          <p:spPr bwMode="auto">
            <a:xfrm>
              <a:off x="727900" y="4291378"/>
              <a:ext cx="1621230" cy="34873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海內外基金</a:t>
              </a:r>
            </a:p>
          </p:txBody>
        </p:sp>
        <p:sp>
          <p:nvSpPr>
            <p:cNvPr id="147" name="Rectangle 12"/>
            <p:cNvSpPr>
              <a:spLocks noChangeArrowheads="1"/>
            </p:cNvSpPr>
            <p:nvPr/>
          </p:nvSpPr>
          <p:spPr bwMode="auto">
            <a:xfrm>
              <a:off x="727900" y="3868054"/>
              <a:ext cx="1621230" cy="34873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期貨</a:t>
              </a:r>
              <a:endPara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9" name="Rectangle 13"/>
            <p:cNvSpPr>
              <a:spLocks noChangeArrowheads="1"/>
            </p:cNvSpPr>
            <p:nvPr/>
          </p:nvSpPr>
          <p:spPr bwMode="auto">
            <a:xfrm>
              <a:off x="727900" y="4718433"/>
              <a:ext cx="1621230" cy="34873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保險</a:t>
              </a:r>
            </a:p>
          </p:txBody>
        </p:sp>
        <p:sp>
          <p:nvSpPr>
            <p:cNvPr id="259" name="Rectangle 7"/>
            <p:cNvSpPr>
              <a:spLocks noChangeArrowheads="1"/>
            </p:cNvSpPr>
            <p:nvPr/>
          </p:nvSpPr>
          <p:spPr bwMode="auto">
            <a:xfrm>
              <a:off x="727900" y="2180349"/>
              <a:ext cx="1621230" cy="34873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權證商品</a:t>
              </a:r>
            </a:p>
          </p:txBody>
        </p:sp>
        <p:sp>
          <p:nvSpPr>
            <p:cNvPr id="262" name="Rectangle 13"/>
            <p:cNvSpPr>
              <a:spLocks noChangeArrowheads="1"/>
            </p:cNvSpPr>
            <p:nvPr/>
          </p:nvSpPr>
          <p:spPr bwMode="auto">
            <a:xfrm>
              <a:off x="736256" y="5173460"/>
              <a:ext cx="1621230" cy="34873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信託</a:t>
              </a:r>
            </a:p>
          </p:txBody>
        </p:sp>
        <p:sp>
          <p:nvSpPr>
            <p:cNvPr id="276" name="Rectangle 13"/>
            <p:cNvSpPr>
              <a:spLocks noChangeArrowheads="1"/>
            </p:cNvSpPr>
            <p:nvPr/>
          </p:nvSpPr>
          <p:spPr bwMode="auto">
            <a:xfrm>
              <a:off x="727900" y="5636621"/>
              <a:ext cx="1637166" cy="452650"/>
            </a:xfrm>
            <a:prstGeom prst="rect">
              <a:avLst/>
            </a:prstGeom>
            <a:grpFill/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不限用途</a:t>
              </a:r>
              <a:endParaRPr lang="en-US" altLang="zh-TW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lnSpc>
                  <a:spcPct val="80000"/>
                </a:lnSpc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款項借貸</a:t>
              </a:r>
            </a:p>
          </p:txBody>
        </p:sp>
      </p:grpSp>
      <p:sp>
        <p:nvSpPr>
          <p:cNvPr id="277" name="文字方塊 276"/>
          <p:cNvSpPr txBox="1"/>
          <p:nvPr/>
        </p:nvSpPr>
        <p:spPr>
          <a:xfrm>
            <a:off x="6161326" y="3022336"/>
            <a:ext cx="492443" cy="1466718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推廣服務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8" name="文字方塊 277"/>
          <p:cNvSpPr txBox="1"/>
          <p:nvPr/>
        </p:nvSpPr>
        <p:spPr>
          <a:xfrm>
            <a:off x="7014649" y="4291378"/>
            <a:ext cx="114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萬戶</a:t>
            </a:r>
          </a:p>
        </p:txBody>
      </p:sp>
      <p:sp>
        <p:nvSpPr>
          <p:cNvPr id="279" name="矩形 278"/>
          <p:cNvSpPr/>
          <p:nvPr/>
        </p:nvSpPr>
        <p:spPr>
          <a:xfrm>
            <a:off x="6961690" y="1934791"/>
            <a:ext cx="1210030" cy="3151953"/>
          </a:xfrm>
          <a:prstGeom prst="rect">
            <a:avLst/>
          </a:prstGeom>
          <a:solidFill>
            <a:srgbClr val="00206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戶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萬戶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7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9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9" name="Oval 180"/>
          <p:cNvSpPr>
            <a:spLocks noChangeArrowheads="1"/>
          </p:cNvSpPr>
          <p:nvPr/>
        </p:nvSpPr>
        <p:spPr bwMode="auto">
          <a:xfrm>
            <a:off x="4061074" y="761688"/>
            <a:ext cx="1665903" cy="563293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kumimoji="0"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經紀通路</a:t>
            </a:r>
          </a:p>
        </p:txBody>
      </p:sp>
      <p:sp>
        <p:nvSpPr>
          <p:cNvPr id="126" name="Rectangle 13"/>
          <p:cNvSpPr>
            <a:spLocks noChangeArrowheads="1"/>
          </p:cNvSpPr>
          <p:nvPr/>
        </p:nvSpPr>
        <p:spPr bwMode="auto">
          <a:xfrm>
            <a:off x="643381" y="5675984"/>
            <a:ext cx="1621230" cy="348730"/>
          </a:xfrm>
          <a:prstGeom prst="rect">
            <a:avLst/>
          </a:prstGeom>
          <a:solidFill>
            <a:srgbClr val="002060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2000" rIns="72000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雙向借券</a:t>
            </a:r>
          </a:p>
        </p:txBody>
      </p:sp>
    </p:spTree>
    <p:extLst>
      <p:ext uri="{BB962C8B-B14F-4D97-AF65-F5344CB8AC3E}">
        <p14:creationId xmlns:p14="http://schemas.microsoft.com/office/powerpoint/2010/main" val="229141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CEAEB-05EC-4B66-BF08-EFEEE2C6D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00708"/>
            <a:ext cx="8229600" cy="1143000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報告大綱</a:t>
            </a:r>
          </a:p>
        </p:txBody>
      </p:sp>
      <p:graphicFrame>
        <p:nvGraphicFramePr>
          <p:cNvPr id="5" name="內容版面配置區 6">
            <a:extLst>
              <a:ext uri="{FF2B5EF4-FFF2-40B4-BE49-F238E27FC236}">
                <a16:creationId xmlns:a16="http://schemas.microsoft.com/office/drawing/2014/main" id="{F0A10992-51D8-4854-A342-ECFE0D5A9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0912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20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 txBox="1">
            <a:spLocks/>
          </p:cNvSpPr>
          <p:nvPr/>
        </p:nvSpPr>
        <p:spPr>
          <a:xfrm>
            <a:off x="457200" y="111532"/>
            <a:ext cx="8229600" cy="689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kumimoji="0" lang="zh-TW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829847716"/>
              </p:ext>
            </p:extLst>
          </p:nvPr>
        </p:nvGraphicFramePr>
        <p:xfrm>
          <a:off x="467544" y="1033646"/>
          <a:ext cx="828092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矩形 12"/>
          <p:cNvSpPr/>
          <p:nvPr/>
        </p:nvSpPr>
        <p:spPr>
          <a:xfrm>
            <a:off x="234544" y="79570"/>
            <a:ext cx="86579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000" b="1" dirty="0">
                <a:ln w="0"/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鳳凰計畫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381662" y="4402766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*就業</a:t>
            </a:r>
            <a:r>
              <a:rPr kumimoji="0"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學程業師</a:t>
            </a:r>
            <a:endParaRPr kumimoji="0"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*提供</a:t>
            </a:r>
            <a:r>
              <a:rPr kumimoji="0"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實習機會</a:t>
            </a:r>
            <a:endParaRPr kumimoji="0"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944678" y="4418022"/>
            <a:ext cx="28595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實習聘用</a:t>
            </a:r>
            <a:endParaRPr kumimoji="0" lang="en-US" altLang="zh-TW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基本工資 </a:t>
            </a:r>
            <a:endParaRPr kumimoji="0" lang="en-US" altLang="zh-TW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 smtClean="0">
                <a:solidFill>
                  <a:srgbClr val="0033CC"/>
                </a:solidFill>
                <a:latin typeface="+mj-ea"/>
                <a:ea typeface="+mj-ea"/>
              </a:rPr>
              <a:t>NT$28,000</a:t>
            </a:r>
            <a:r>
              <a:rPr kumimoji="0" lang="zh-TW" altLang="en-US" sz="1800" dirty="0" smtClean="0">
                <a:solidFill>
                  <a:srgbClr val="0033CC"/>
                </a:solidFill>
                <a:latin typeface="+mj-ea"/>
                <a:ea typeface="+mj-ea"/>
              </a:rPr>
              <a:t>  </a:t>
            </a:r>
            <a:endParaRPr kumimoji="0" lang="en-US" altLang="zh-TW" sz="1800" dirty="0" smtClean="0">
              <a:solidFill>
                <a:srgbClr val="0033CC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含伙食費約當數</a:t>
            </a:r>
            <a:r>
              <a:rPr kumimoji="0"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1400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625264" y="4397692"/>
            <a:ext cx="24327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</a:t>
            </a:r>
            <a:r>
              <a:rPr kumimoji="0" lang="zh-TW" altLang="en-US" sz="1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調薪</a:t>
            </a:r>
            <a:endParaRPr kumimoji="0" lang="en-US" altLang="zh-TW" sz="18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 smtClean="0">
                <a:solidFill>
                  <a:srgbClr val="0033CC"/>
                </a:solidFill>
                <a:latin typeface="+mj-ea"/>
                <a:ea typeface="+mj-ea"/>
              </a:rPr>
              <a:t>NT$30,100</a:t>
            </a:r>
            <a:endParaRPr kumimoji="0" lang="en-US" altLang="zh-TW" sz="1800" b="1" dirty="0">
              <a:solidFill>
                <a:srgbClr val="0033CC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kumimoji="0"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伙食費約</a:t>
            </a:r>
            <a:r>
              <a:rPr kumimoji="0"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當數</a:t>
            </a:r>
            <a:r>
              <a:rPr kumimoji="0"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1400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kumimoji="0"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全商品獎金</a:t>
            </a:r>
            <a:endParaRPr kumimoji="0" lang="en-US" altLang="zh-TW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altLang="zh-TW" sz="1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255128" y="4397692"/>
            <a:ext cx="2047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>
                <a:solidFill>
                  <a:srgbClr val="C00000"/>
                </a:solidFill>
                <a:latin typeface="+mj-ea"/>
                <a:ea typeface="+mj-ea"/>
              </a:rPr>
              <a:t>正式任用</a:t>
            </a:r>
            <a:endParaRPr kumimoji="0" lang="en-US" altLang="zh-TW" sz="18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 smtClean="0">
                <a:solidFill>
                  <a:schemeClr val="tx1"/>
                </a:solidFill>
                <a:latin typeface="+mj-ea"/>
                <a:ea typeface="+mj-ea"/>
              </a:rPr>
              <a:t>通過試用期 </a:t>
            </a:r>
            <a:endParaRPr kumimoji="0" lang="en-US" altLang="zh-TW" sz="18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 smtClean="0">
                <a:solidFill>
                  <a:srgbClr val="C00000"/>
                </a:solidFill>
                <a:latin typeface="+mj-ea"/>
                <a:ea typeface="+mj-ea"/>
              </a:rPr>
              <a:t>第二次調薪</a:t>
            </a:r>
            <a:endParaRPr kumimoji="0" lang="en-US" altLang="zh-TW" sz="180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 smtClean="0">
                <a:solidFill>
                  <a:srgbClr val="0033CC"/>
                </a:solidFill>
                <a:latin typeface="+mj-ea"/>
                <a:ea typeface="+mj-ea"/>
              </a:rPr>
              <a:t>NT$31,600</a:t>
            </a:r>
            <a:endParaRPr kumimoji="0" lang="en-US" altLang="zh-TW" sz="1800" b="1" dirty="0">
              <a:solidFill>
                <a:srgbClr val="0033CC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kumimoji="0"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伙食費約</a:t>
            </a:r>
            <a:r>
              <a:rPr kumimoji="0"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當數</a:t>
            </a:r>
            <a:r>
              <a:rPr kumimoji="0"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1400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800" dirty="0" smtClean="0">
                <a:solidFill>
                  <a:schemeClr val="tx1"/>
                </a:solidFill>
                <a:latin typeface="+mj-ea"/>
                <a:ea typeface="+mj-ea"/>
              </a:rPr>
              <a:t>+</a:t>
            </a:r>
            <a:r>
              <a:rPr kumimoji="0" lang="zh-TW" altLang="en-US" sz="1800" dirty="0">
                <a:solidFill>
                  <a:schemeClr val="tx1"/>
                </a:solidFill>
                <a:latin typeface="+mj-ea"/>
                <a:ea typeface="+mj-ea"/>
              </a:rPr>
              <a:t>全商品獎金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2062248" y="4438918"/>
            <a:ext cx="208823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實習方案</a:t>
            </a:r>
            <a:endParaRPr kumimoji="0" lang="en-US" altLang="zh-TW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u="sng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*暑假實習</a:t>
            </a:r>
            <a:endParaRPr kumimoji="0" lang="en-US" altLang="zh-TW" sz="1800" b="1" u="sng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kumimoji="0"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四實習聘用</a:t>
            </a:r>
            <a:endParaRPr kumimoji="0" lang="en-US" altLang="zh-TW" sz="1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全年、大四下、工讀</a:t>
            </a:r>
            <a:r>
              <a:rPr kumimoji="0"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u="sng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*大</a:t>
            </a:r>
            <a:r>
              <a:rPr kumimoji="0" lang="zh-TW" altLang="en-US" sz="18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四下實習</a:t>
            </a:r>
            <a:endParaRPr kumimoji="0" lang="en-US" altLang="zh-TW" sz="1800" b="1" u="sng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聘用</a:t>
            </a:r>
            <a:endParaRPr kumimoji="0" lang="en-US" altLang="zh-TW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投影片編號版面配置區 8"/>
          <p:cNvSpPr txBox="1">
            <a:spLocks/>
          </p:cNvSpPr>
          <p:nvPr/>
        </p:nvSpPr>
        <p:spPr>
          <a:xfrm>
            <a:off x="6553200" y="61932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FDA954C-ECD4-4EEA-956B-1888BD9E7AAC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06109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/>
          <p:cNvSpPr txBox="1">
            <a:spLocks/>
          </p:cNvSpPr>
          <p:nvPr/>
        </p:nvSpPr>
        <p:spPr>
          <a:xfrm>
            <a:off x="479019" y="116632"/>
            <a:ext cx="8229600" cy="778098"/>
          </a:xfrm>
          <a:prstGeom prst="rect">
            <a:avLst/>
          </a:prstGeom>
        </p:spPr>
        <p:txBody>
          <a:bodyPr/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實習方案介紹</a:t>
            </a:r>
          </a:p>
        </p:txBody>
      </p:sp>
      <p:graphicFrame>
        <p:nvGraphicFramePr>
          <p:cNvPr id="4" name="資料庫圖表 3"/>
          <p:cNvGraphicFramePr/>
          <p:nvPr>
            <p:extLst/>
          </p:nvPr>
        </p:nvGraphicFramePr>
        <p:xfrm>
          <a:off x="755576" y="1952836"/>
          <a:ext cx="8097059" cy="2462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361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 txBox="1">
            <a:spLocks/>
          </p:cNvSpPr>
          <p:nvPr/>
        </p:nvSpPr>
        <p:spPr>
          <a:xfrm>
            <a:off x="666444" y="728699"/>
            <a:ext cx="8334047" cy="57451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n"/>
              <a:defRPr sz="20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¢"/>
              <a:defRPr sz="16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TW" alt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kumimoji="0"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職務名稱：</a:t>
            </a:r>
            <a:r>
              <a:rPr kumimoji="0" lang="zh-TW" altLang="en-US" sz="2400" dirty="0" smtClean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全方位儲備理財顧問</a:t>
            </a:r>
            <a:r>
              <a:rPr kumimoji="0"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二、實習內容：</a:t>
            </a:r>
            <a:endParaRPr kumimoji="0"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有價證券、</a:t>
            </a:r>
            <a:r>
              <a:rPr lang="zh-TW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財富管理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Fintech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相關專業</a:t>
            </a:r>
            <a:r>
              <a:rPr lang="zh-TW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2.</a:t>
            </a:r>
            <a:r>
              <a:rPr lang="zh-TW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分公司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各式商品交易實務見習。</a:t>
            </a:r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三、應具證照</a:t>
            </a:r>
            <a:r>
              <a:rPr kumimoji="0"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</a:rPr>
              <a:t>：</a:t>
            </a:r>
            <a:r>
              <a:rPr kumimoji="0"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</a:rPr>
              <a:t>金融市場常識與</a:t>
            </a:r>
            <a:r>
              <a:rPr kumimoji="0"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道德</a:t>
            </a:r>
            <a:r>
              <a:rPr kumimoji="0"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、</a:t>
            </a:r>
            <a:r>
              <a:rPr kumimoji="0"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證券</a:t>
            </a:r>
            <a:r>
              <a:rPr kumimoji="0"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業務員   </a:t>
            </a:r>
            <a:endParaRPr kumimoji="0"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四、需要專長與特質</a:t>
            </a:r>
            <a:endParaRPr kumimoji="0"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en-US" altLang="zh-TW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0" lang="en-US" altLang="zh-TW" sz="24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0" lang="zh-TW" altLang="en-US" sz="24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具金融基礎知識。</a:t>
            </a:r>
            <a:endParaRPr kumimoji="0" lang="en-US" altLang="zh-TW" sz="2400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kumimoji="0" lang="en-US" altLang="zh-TW" sz="24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2.</a:t>
            </a:r>
            <a:r>
              <a:rPr kumimoji="0" lang="zh-TW" altLang="en-US" sz="24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對投資理財商品有興趣。</a:t>
            </a:r>
            <a:endParaRPr kumimoji="0" lang="en-US" altLang="zh-TW" sz="2400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 txBox="1">
            <a:spLocks/>
          </p:cNvSpPr>
          <p:nvPr/>
        </p:nvSpPr>
        <p:spPr>
          <a:xfrm>
            <a:off x="504427" y="116632"/>
            <a:ext cx="8229600" cy="778098"/>
          </a:xfrm>
          <a:prstGeom prst="rect">
            <a:avLst/>
          </a:prstGeom>
        </p:spPr>
        <p:txBody>
          <a:bodyPr/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實習內容簡介</a:t>
            </a:r>
          </a:p>
        </p:txBody>
      </p:sp>
      <p:sp>
        <p:nvSpPr>
          <p:cNvPr id="5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13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27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479019" y="116632"/>
            <a:ext cx="8229600" cy="778098"/>
          </a:xfrm>
          <a:prstGeom prst="rect">
            <a:avLst/>
          </a:prstGeom>
        </p:spPr>
        <p:txBody>
          <a:bodyPr/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實習方案介紹</a:t>
            </a:r>
          </a:p>
        </p:txBody>
      </p:sp>
      <p:sp>
        <p:nvSpPr>
          <p:cNvPr id="18" name="Line 46"/>
          <p:cNvSpPr>
            <a:spLocks noChangeShapeType="1"/>
          </p:cNvSpPr>
          <p:nvPr/>
        </p:nvSpPr>
        <p:spPr bwMode="auto">
          <a:xfrm>
            <a:off x="6176963" y="2669975"/>
            <a:ext cx="2173287" cy="0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" name="Line 47"/>
          <p:cNvSpPr>
            <a:spLocks noChangeShapeType="1"/>
          </p:cNvSpPr>
          <p:nvPr/>
        </p:nvSpPr>
        <p:spPr bwMode="auto">
          <a:xfrm>
            <a:off x="590550" y="3074256"/>
            <a:ext cx="2173288" cy="0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" name="Line 48"/>
          <p:cNvSpPr>
            <a:spLocks noChangeShapeType="1"/>
          </p:cNvSpPr>
          <p:nvPr/>
        </p:nvSpPr>
        <p:spPr bwMode="auto">
          <a:xfrm>
            <a:off x="490538" y="4931631"/>
            <a:ext cx="1695450" cy="0"/>
          </a:xfrm>
          <a:prstGeom prst="line">
            <a:avLst/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流程圖: 替代處理程序 9"/>
          <p:cNvSpPr/>
          <p:nvPr/>
        </p:nvSpPr>
        <p:spPr>
          <a:xfrm>
            <a:off x="2086667" y="837461"/>
            <a:ext cx="5014304" cy="1430274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10000"/>
              </a:lnSpc>
              <a:buClr>
                <a:srgbClr val="F80802"/>
              </a:buClr>
              <a:buSzPct val="125000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對象</a:t>
            </a: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：大三升大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四學生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10000"/>
              </a:lnSpc>
              <a:buClr>
                <a:srgbClr val="F80802"/>
              </a:buClr>
              <a:buSzPct val="125000"/>
              <a:defRPr/>
            </a:pP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時間：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07/01-8/31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10000"/>
              </a:lnSpc>
              <a:buClr>
                <a:srgbClr val="F80802"/>
              </a:buClr>
              <a:buSzPct val="125000"/>
              <a:defRPr/>
            </a:pP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資格：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金融市場常識與道德、證</a:t>
            </a: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券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業務員</a:t>
            </a: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證照尤佳。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14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流程圖: 替代處理程序 13"/>
          <p:cNvSpPr/>
          <p:nvPr/>
        </p:nvSpPr>
        <p:spPr>
          <a:xfrm>
            <a:off x="1736524" y="2503041"/>
            <a:ext cx="5714589" cy="373547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rgbClr val="002060"/>
                </a:solidFill>
                <a:latin typeface="Arial" charset="0"/>
                <a:ea typeface="新細明體" charset="-120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具證券普通業務員</a:t>
            </a: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資格尤佳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不支薪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享團體意外險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供午膳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集中教育</a:t>
            </a: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訓練</a:t>
            </a:r>
            <a:r>
              <a:rPr kumimoji="0"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教育訓練中心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實務見習 </a:t>
            </a: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分發分公司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</a:rPr>
              <a:t> </a:t>
            </a:r>
            <a:endParaRPr kumimoji="0"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rgbClr val="F80802"/>
              </a:buClr>
              <a:buSzPct val="125000"/>
              <a:buFont typeface="Wingdings" panose="05000000000000000000" pitchFamily="2" charset="2"/>
              <a:buChar char="Ø"/>
              <a:defRPr/>
            </a:pPr>
            <a:r>
              <a:rPr kumimoji="0"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績優者提前就業</a:t>
            </a:r>
            <a:endParaRPr kumimoji="0" lang="en-US" altLang="zh-TW" sz="1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617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9692" y="1052705"/>
            <a:ext cx="5580620" cy="28931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lvl="1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集中專業訓練 </a:t>
            </a: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證券產業專業</a:t>
            </a:r>
            <a:endParaRPr lang="en-US" altLang="zh-TW" sz="2200" b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證券市場與國際股市</a:t>
            </a:r>
            <a:endParaRPr lang="zh-TW" altLang="en-US" sz="2200" b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各項金融商品專業知識</a:t>
            </a: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理財規劃與資產配置</a:t>
            </a:r>
            <a:r>
              <a:rPr lang="zh-TW" altLang="en-US" sz="2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endParaRPr lang="en-US" altLang="zh-TW" sz="2200" b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業務開發與應對技巧</a:t>
            </a:r>
            <a:endParaRPr lang="zh-TW" altLang="en-US" sz="2200" b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數位開發與數位行銷技巧</a:t>
            </a: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超業心路歷程分享</a:t>
            </a:r>
          </a:p>
        </p:txBody>
      </p:sp>
      <p:sp>
        <p:nvSpPr>
          <p:cNvPr id="5" name="Oval 6"/>
          <p:cNvSpPr>
            <a:spLocks noChangeAspect="1" noChangeArrowheads="1"/>
          </p:cNvSpPr>
          <p:nvPr/>
        </p:nvSpPr>
        <p:spPr bwMode="blackWhite">
          <a:xfrm>
            <a:off x="1413144" y="969490"/>
            <a:ext cx="647700" cy="647700"/>
          </a:xfrm>
          <a:prstGeom prst="ellipse">
            <a:avLst/>
          </a:prstGeom>
          <a:gradFill flip="none" rotWithShape="1">
            <a:gsLst>
              <a:gs pos="0">
                <a:srgbClr val="3333CC">
                  <a:shade val="30000"/>
                  <a:satMod val="115000"/>
                </a:srgbClr>
              </a:gs>
              <a:gs pos="53000">
                <a:srgbClr val="3333CC">
                  <a:shade val="67500"/>
                  <a:satMod val="115000"/>
                </a:srgbClr>
              </a:gs>
              <a:gs pos="100000">
                <a:srgbClr val="3333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lIns="0" tIns="0" rIns="0" bIns="0" anchor="ctr"/>
          <a:lstStyle>
            <a:lvl1pPr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152400" indent="-150813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342900" indent="-171450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500063" indent="-155575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685800" indent="-161925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1430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16002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0574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5146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0" hangingPunct="0">
              <a:buSzPct val="75000"/>
            </a:pPr>
            <a:r>
              <a:rPr kumimoji="0"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</a:t>
            </a:r>
          </a:p>
        </p:txBody>
      </p:sp>
      <p:sp>
        <p:nvSpPr>
          <p:cNvPr id="7" name="標題 2"/>
          <p:cNvSpPr txBox="1">
            <a:spLocks/>
          </p:cNvSpPr>
          <p:nvPr/>
        </p:nvSpPr>
        <p:spPr>
          <a:xfrm>
            <a:off x="503548" y="70857"/>
            <a:ext cx="8229600" cy="657843"/>
          </a:xfrm>
          <a:prstGeom prst="rect">
            <a:avLst/>
          </a:prstGeom>
        </p:spPr>
        <p:txBody>
          <a:bodyPr/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實習訓練二階段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99692" y="4343153"/>
            <a:ext cx="5589930" cy="193899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kumimoji="0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0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分公司見習</a:t>
            </a:r>
            <a:r>
              <a:rPr kumimoji="0"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kumimoji="0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實務訓練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從業人員相關法規</a:t>
            </a:r>
            <a:endParaRPr lang="en-US" altLang="zh-TW" sz="2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必備證照輔導考試</a:t>
            </a:r>
            <a:endParaRPr lang="en-US" altLang="zh-TW" sz="2200" b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各項商品交易實務</a:t>
            </a:r>
            <a:endParaRPr lang="en-US" altLang="zh-TW" sz="2200" b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71600" lvl="2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sz="22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成交技巧與打動客戶心服務</a:t>
            </a:r>
            <a:endParaRPr lang="en-US" altLang="zh-TW" sz="2200" b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Oval 6"/>
          <p:cNvSpPr>
            <a:spLocks noChangeAspect="1" noChangeArrowheads="1"/>
          </p:cNvSpPr>
          <p:nvPr/>
        </p:nvSpPr>
        <p:spPr bwMode="blackWhite">
          <a:xfrm>
            <a:off x="1413144" y="4281598"/>
            <a:ext cx="647700" cy="647700"/>
          </a:xfrm>
          <a:prstGeom prst="ellipse">
            <a:avLst/>
          </a:prstGeom>
          <a:gradFill flip="none" rotWithShape="1">
            <a:gsLst>
              <a:gs pos="0">
                <a:srgbClr val="3333CC">
                  <a:shade val="30000"/>
                  <a:satMod val="115000"/>
                </a:srgbClr>
              </a:gs>
              <a:gs pos="53000">
                <a:srgbClr val="3333CC">
                  <a:shade val="67500"/>
                  <a:satMod val="115000"/>
                </a:srgbClr>
              </a:gs>
              <a:gs pos="100000">
                <a:srgbClr val="3333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lIns="0" tIns="0" rIns="0" bIns="0" anchor="ctr"/>
          <a:lstStyle>
            <a:lvl1pPr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152400" indent="-150813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342900" indent="-171450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500063" indent="-155575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685800" indent="-161925" defTabSz="8953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1430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16002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0574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514600" indent="-161925" defTabSz="895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0" hangingPunct="0">
              <a:buSzPct val="75000"/>
            </a:pPr>
            <a:r>
              <a:rPr kumimoji="0"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</a:p>
        </p:txBody>
      </p:sp>
      <p:sp>
        <p:nvSpPr>
          <p:cNvPr id="12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15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24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0" t="22298" r="12158" b="25482"/>
          <a:stretch/>
        </p:blipFill>
        <p:spPr bwMode="auto">
          <a:xfrm>
            <a:off x="1941462" y="841496"/>
            <a:ext cx="5652321" cy="2711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161617" y="126700"/>
            <a:ext cx="8229600" cy="571500"/>
          </a:xfrm>
          <a:prstGeom prst="rect">
            <a:avLst/>
          </a:prstGeom>
        </p:spPr>
        <p:txBody>
          <a:bodyPr>
            <a:noAutofit/>
          </a:bodyPr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sz="36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訓練目標</a:t>
            </a:r>
          </a:p>
        </p:txBody>
      </p:sp>
      <p:sp>
        <p:nvSpPr>
          <p:cNvPr id="4" name="內容版面配置區 3"/>
          <p:cNvSpPr txBox="1">
            <a:spLocks/>
          </p:cNvSpPr>
          <p:nvPr/>
        </p:nvSpPr>
        <p:spPr>
          <a:xfrm>
            <a:off x="2127719" y="3552547"/>
            <a:ext cx="6259787" cy="2754600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n"/>
              <a:defRPr sz="20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¢"/>
              <a:defRPr sz="16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kumimoji="0" lang="zh-TW" altLang="en-US" sz="28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讓你成為</a:t>
            </a:r>
            <a:r>
              <a:rPr kumimoji="0" lang="en-US" altLang="zh-TW" sz="28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Fintech</a:t>
            </a:r>
            <a:r>
              <a:rPr kumimoji="0" lang="zh-TW" altLang="en-US" sz="2800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金融趨勢人才</a:t>
            </a:r>
            <a:endParaRPr kumimoji="0" lang="en-US" altLang="zh-TW" sz="2800" dirty="0">
              <a:solidFill>
                <a:srgbClr val="00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lvl="1">
              <a:buFont typeface="Wingdings" pitchFamily="2" charset="2"/>
              <a:buChar char="Ø"/>
            </a:pPr>
            <a:r>
              <a:rPr kumimoji="0" lang="zh-TW" altLang="en-US" sz="2400" b="1" dirty="0">
                <a:solidFill>
                  <a:srgbClr val="F8080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透過數位平台服務客戶</a:t>
            </a:r>
            <a:endParaRPr kumimoji="0" lang="en-US" altLang="zh-TW" sz="2400" b="1" dirty="0">
              <a:solidFill>
                <a:srgbClr val="F8080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lvl="1">
              <a:buFont typeface="Wingdings" pitchFamily="2" charset="2"/>
              <a:buChar char="Ø"/>
            </a:pPr>
            <a:r>
              <a:rPr kumimoji="0" lang="zh-TW" altLang="en-US" sz="2400" b="1" dirty="0">
                <a:solidFill>
                  <a:srgbClr val="F8080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利用社群經營創造新客戶</a:t>
            </a:r>
            <a:endParaRPr kumimoji="0" lang="en-US" altLang="zh-TW" sz="2400" b="1" dirty="0">
              <a:solidFill>
                <a:srgbClr val="F8080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lvl="1">
              <a:buFont typeface="Wingdings" pitchFamily="2" charset="2"/>
              <a:buChar char="Ø"/>
            </a:pPr>
            <a:r>
              <a:rPr kumimoji="0" lang="zh-TW" altLang="en-US" sz="2400" b="1" dirty="0">
                <a:solidFill>
                  <a:srgbClr val="F8080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掌握資產配置為資產增值</a:t>
            </a:r>
            <a:endParaRPr kumimoji="0" lang="en-US" altLang="zh-TW" sz="2400" b="1" dirty="0">
              <a:solidFill>
                <a:srgbClr val="F8080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lvl="1">
              <a:buFont typeface="Wingdings" pitchFamily="2" charset="2"/>
              <a:buChar char="Ø"/>
            </a:pPr>
            <a:r>
              <a:rPr kumimoji="0" lang="zh-TW" altLang="en-US" sz="2400" b="1" dirty="0">
                <a:solidFill>
                  <a:srgbClr val="F8080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運用理財專業堆疊財富</a:t>
            </a:r>
            <a:endParaRPr kumimoji="0" lang="en-US" altLang="zh-TW" sz="2400" b="1" dirty="0">
              <a:solidFill>
                <a:srgbClr val="F8080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lvl="1">
              <a:buFont typeface="Wingdings" pitchFamily="2" charset="2"/>
              <a:buChar char="Ø"/>
            </a:pPr>
            <a:r>
              <a:rPr kumimoji="0" lang="zh-TW" altLang="en-US" sz="2400" b="1" dirty="0">
                <a:solidFill>
                  <a:srgbClr val="F8080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成為客戶最信賴的投資顧問</a:t>
            </a:r>
            <a:endParaRPr kumimoji="0" lang="en-US" altLang="zh-TW" sz="2400" b="1" dirty="0">
              <a:solidFill>
                <a:srgbClr val="F8080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2"/>
          <p:cNvSpPr txBox="1">
            <a:spLocks/>
          </p:cNvSpPr>
          <p:nvPr/>
        </p:nvSpPr>
        <p:spPr>
          <a:xfrm>
            <a:off x="6256746" y="6286982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bg1">
                    <a:lumMod val="65000"/>
                  </a:schemeClr>
                </a:solidFill>
              </a:rPr>
              <a:pPr algn="ctr">
                <a:defRPr/>
              </a:pPr>
              <a:t>16</a:t>
            </a:fld>
            <a:endParaRPr lang="en-US" altLang="zh-TW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16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74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CEAEB-05EC-4B66-BF08-EFEEE2C6D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00708"/>
            <a:ext cx="8229600" cy="1143000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報告大綱</a:t>
            </a:r>
          </a:p>
        </p:txBody>
      </p:sp>
      <p:graphicFrame>
        <p:nvGraphicFramePr>
          <p:cNvPr id="5" name="內容版面配置區 6">
            <a:extLst>
              <a:ext uri="{FF2B5EF4-FFF2-40B4-BE49-F238E27FC236}">
                <a16:creationId xmlns:a16="http://schemas.microsoft.com/office/drawing/2014/main" id="{F0A10992-51D8-4854-A342-ECFE0D5A9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9392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938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2050" y="153988"/>
            <a:ext cx="7311231" cy="576262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薪資待遇與培育制度</a:t>
            </a:r>
            <a:endParaRPr lang="zh-TW" altLang="en-US" sz="3600" dirty="0">
              <a:effectLst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850027" y="2421103"/>
            <a:ext cx="3555513" cy="2459185"/>
            <a:chOff x="836804" y="-301822"/>
            <a:chExt cx="3168351" cy="1686406"/>
          </a:xfrm>
        </p:grpSpPr>
        <p:sp>
          <p:nvSpPr>
            <p:cNvPr id="5" name="文字方塊 4"/>
            <p:cNvSpPr txBox="1"/>
            <p:nvPr/>
          </p:nvSpPr>
          <p:spPr>
            <a:xfrm>
              <a:off x="836804" y="-301822"/>
              <a:ext cx="3168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</a:rPr>
                <a:t>完美薪獎</a:t>
              </a: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1867757" y="1110205"/>
              <a:ext cx="432048" cy="274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868735" y="5233221"/>
            <a:ext cx="366370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全商品皆提供業績獎金，實習聘用階段也照樣領獎金</a:t>
            </a: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</a:p>
          <a:p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實例：台中分公司實習聘用學生到任一年內每月收入超過</a:t>
            </a: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50,000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40653" y="1779210"/>
            <a:ext cx="3507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    獎金與成就感同步成長</a:t>
            </a:r>
            <a: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!!</a:t>
            </a:r>
            <a:endPara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463375" y="4073193"/>
            <a:ext cx="666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＋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845043" y="4679223"/>
            <a:ext cx="3825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各式獎金</a:t>
            </a:r>
            <a:endParaRPr lang="en-US" altLang="zh-TW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證券、期權、基金、保險、債券、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PGN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、複委託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美港股</a:t>
            </a:r>
            <a:r>
              <a:rPr lang="en-US" altLang="zh-TW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、雙向借券等</a:t>
            </a:r>
            <a:endParaRPr lang="zh-TW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609712" y="944723"/>
            <a:ext cx="465872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特設新人制，培養期間穩定有保障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通過試用期，得調薪至</a:t>
            </a:r>
            <a:r>
              <a: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31,600</a:t>
            </a: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含伙食金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每季分配質優資產客戶服務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zh-TW" altLang="en-US" sz="1400" dirty="0">
              <a:solidFill>
                <a:srgbClr val="000066"/>
              </a:solidFill>
              <a:latin typeface="+mn-ea"/>
            </a:endParaRPr>
          </a:p>
        </p:txBody>
      </p:sp>
      <p:sp>
        <p:nvSpPr>
          <p:cNvPr id="12" name="梯形 11"/>
          <p:cNvSpPr/>
          <p:nvPr/>
        </p:nvSpPr>
        <p:spPr>
          <a:xfrm>
            <a:off x="392957" y="1048298"/>
            <a:ext cx="4197689" cy="452801"/>
          </a:xfrm>
          <a:prstGeom prst="trapezoid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底薪</a:t>
            </a:r>
            <a:r>
              <a:rPr lang="en-US" altLang="zh-TW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伙食津貼</a:t>
            </a:r>
            <a:r>
              <a:rPr lang="en-US" altLang="zh-TW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各項商品獎金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03"/>
          <a:stretch/>
        </p:blipFill>
        <p:spPr>
          <a:xfrm>
            <a:off x="4868735" y="2347447"/>
            <a:ext cx="3604546" cy="28642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平行四邊形 13"/>
          <p:cNvSpPr/>
          <p:nvPr/>
        </p:nvSpPr>
        <p:spPr>
          <a:xfrm>
            <a:off x="913218" y="2868586"/>
            <a:ext cx="3528392" cy="360040"/>
          </a:xfrm>
          <a:prstGeom prst="parallelogram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2627783" y="3262678"/>
            <a:ext cx="1162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dirty="0" smtClean="0">
                <a:solidFill>
                  <a:srgbClr val="F80802"/>
                </a:solidFill>
                <a:latin typeface="Vladimir Script"/>
                <a:ea typeface="微軟正黑體" panose="020B0604030504040204" pitchFamily="34" charset="-120"/>
              </a:rPr>
              <a:t>≈</a:t>
            </a:r>
            <a:r>
              <a:rPr lang="zh-TW" altLang="en-US" sz="1600" dirty="0" smtClean="0">
                <a:solidFill>
                  <a:srgbClr val="F8080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 smtClean="0">
                <a:solidFill>
                  <a:srgbClr val="F8080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30,100</a:t>
            </a:r>
            <a:endParaRPr lang="en-US" altLang="zh-TW" sz="1600" dirty="0">
              <a:solidFill>
                <a:srgbClr val="F8080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1600" dirty="0" smtClean="0">
                <a:solidFill>
                  <a:srgbClr val="F80802"/>
                </a:solidFill>
                <a:latin typeface="Vladimir Script"/>
                <a:ea typeface="微軟正黑體" panose="020B0604030504040204" pitchFamily="34" charset="-120"/>
              </a:rPr>
              <a:t>≈</a:t>
            </a:r>
            <a:r>
              <a:rPr lang="zh-TW" altLang="en-US" sz="1600" dirty="0" smtClean="0">
                <a:solidFill>
                  <a:srgbClr val="F8080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 smtClean="0">
                <a:solidFill>
                  <a:srgbClr val="F8080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31,600</a:t>
            </a:r>
            <a:endParaRPr lang="zh-TW" altLang="en-US" sz="1600" dirty="0">
              <a:solidFill>
                <a:srgbClr val="F8080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145457" y="3296637"/>
            <a:ext cx="1267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畢業薪資</a:t>
            </a:r>
            <a:endParaRPr lang="en-US" altLang="zh-TW" sz="1600" b="1" u="sng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165246" y="3723487"/>
            <a:ext cx="15121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正式任用</a:t>
            </a:r>
            <a:endParaRPr lang="en-US" altLang="zh-TW" sz="1600" b="1" u="sng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通過試用期</a:t>
            </a:r>
            <a:r>
              <a:rPr lang="en-US" altLang="zh-TW" sz="1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1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8" name="直線接點 17"/>
          <p:cNvCxnSpPr/>
          <p:nvPr/>
        </p:nvCxnSpPr>
        <p:spPr>
          <a:xfrm>
            <a:off x="850027" y="5602553"/>
            <a:ext cx="378792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392957" y="6187328"/>
            <a:ext cx="4611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註：畢業薪資於取得大學畢業證書即可提出申請。</a:t>
            </a:r>
          </a:p>
        </p:txBody>
      </p:sp>
      <p:sp>
        <p:nvSpPr>
          <p:cNvPr id="22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18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73891" y="790835"/>
            <a:ext cx="3604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理財經紀人薪資待遇</a:t>
            </a:r>
          </a:p>
        </p:txBody>
      </p:sp>
      <p:pic>
        <p:nvPicPr>
          <p:cNvPr id="2050" name="Picture 2" descr="无限图标免费下载-图标rartccua-88ICON图标网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5" t="36314" r="20513" b="37108"/>
          <a:stretch/>
        </p:blipFill>
        <p:spPr bwMode="auto">
          <a:xfrm>
            <a:off x="2491801" y="5730439"/>
            <a:ext cx="920447" cy="41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字方塊 20"/>
          <p:cNvSpPr txBox="1"/>
          <p:nvPr/>
        </p:nvSpPr>
        <p:spPr>
          <a:xfrm>
            <a:off x="1627878" y="2879494"/>
            <a:ext cx="2162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薪資約當數</a:t>
            </a: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zh-TW" altLang="en-US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伙食費</a:t>
            </a:r>
            <a:r>
              <a:rPr lang="en-US" altLang="zh-TW" sz="1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 dirty="0" smtClean="0">
              <a:solidFill>
                <a:srgbClr val="000066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25198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內容版面配置區 2"/>
          <p:cNvSpPr txBox="1">
            <a:spLocks/>
          </p:cNvSpPr>
          <p:nvPr/>
        </p:nvSpPr>
        <p:spPr>
          <a:xfrm>
            <a:off x="447726" y="944724"/>
            <a:ext cx="8229600" cy="9550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kumimoji="0" lang="zh-TW" altLang="en-US" sz="2400" b="1" dirty="0">
                <a:solidFill>
                  <a:prstClr val="black"/>
                </a:solidFill>
                <a:latin typeface="+mn-ea"/>
              </a:rPr>
              <a:t>銀行、保險、證券之中，金融商品覆蓋範圍最廣者為證券業</a:t>
            </a:r>
            <a:r>
              <a:rPr kumimoji="0" lang="en-US" altLang="zh-TW" sz="2400" b="1" dirty="0">
                <a:solidFill>
                  <a:prstClr val="black"/>
                </a:solidFill>
                <a:latin typeface="+mn-ea"/>
              </a:rPr>
              <a:t>!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kumimoji="0" lang="zh-TW" altLang="en-US" sz="2400" b="1" dirty="0">
                <a:solidFill>
                  <a:prstClr val="black"/>
                </a:solidFill>
                <a:latin typeface="+mn-ea"/>
              </a:rPr>
              <a:t>投資專業領域</a:t>
            </a:r>
            <a:r>
              <a:rPr kumimoji="0"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最廣泛精深、最佳的金融學習發展領域</a:t>
            </a:r>
            <a:r>
              <a:rPr kumimoji="0"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kumimoji="0"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013106" y="3065108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銀行業務範圍</a:t>
            </a:r>
            <a:r>
              <a:rPr kumimoji="0" lang="en-US" altLang="zh-TW" sz="18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存款、</a:t>
            </a:r>
            <a:r>
              <a:rPr kumimoji="0" lang="zh-TW" altLang="en-US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授信</a:t>
            </a:r>
            <a:r>
              <a:rPr kumimoji="0" lang="zh-TW" altLang="en-US" sz="1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0" lang="en-US" altLang="zh-TW" sz="1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外匯及匯兌</a:t>
            </a:r>
            <a:r>
              <a:rPr kumimoji="0" lang="en-US" altLang="zh-TW" sz="1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1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、信託、理財、基金、保險、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信用卡等</a:t>
            </a:r>
            <a:endParaRPr kumimoji="0" lang="en-US" altLang="zh-TW" sz="18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562525" y="4867996"/>
            <a:ext cx="332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保險業務範圍</a:t>
            </a:r>
            <a:r>
              <a:rPr kumimoji="0" lang="en-US" altLang="zh-TW" sz="18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壽險、健康險、儲蓄險、意外險、殘扶險、投資型保險等</a:t>
            </a:r>
            <a:endParaRPr kumimoji="0" lang="en-US" altLang="zh-TW" sz="18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手繪多邊形 22"/>
          <p:cNvSpPr/>
          <p:nvPr/>
        </p:nvSpPr>
        <p:spPr>
          <a:xfrm>
            <a:off x="1299917" y="3217474"/>
            <a:ext cx="2219003" cy="2701037"/>
          </a:xfrm>
          <a:custGeom>
            <a:avLst/>
            <a:gdLst>
              <a:gd name="connsiteX0" fmla="*/ 1784540 w 2219003"/>
              <a:gd name="connsiteY0" fmla="*/ 340895 h 2701037"/>
              <a:gd name="connsiteX1" fmla="*/ 1907204 w 2219003"/>
              <a:gd name="connsiteY1" fmla="*/ 218232 h 2701037"/>
              <a:gd name="connsiteX2" fmla="*/ 2041018 w 2219003"/>
              <a:gd name="connsiteY2" fmla="*/ 207081 h 2701037"/>
              <a:gd name="connsiteX3" fmla="*/ 2141379 w 2219003"/>
              <a:gd name="connsiteY3" fmla="*/ 129022 h 2701037"/>
              <a:gd name="connsiteX4" fmla="*/ 2208287 w 2219003"/>
              <a:gd name="connsiteY4" fmla="*/ 6359 h 2701037"/>
              <a:gd name="connsiteX5" fmla="*/ 1907204 w 2219003"/>
              <a:gd name="connsiteY5" fmla="*/ 17510 h 2701037"/>
              <a:gd name="connsiteX6" fmla="*/ 1606121 w 2219003"/>
              <a:gd name="connsiteY6" fmla="*/ 17510 h 2701037"/>
              <a:gd name="connsiteX7" fmla="*/ 1249282 w 2219003"/>
              <a:gd name="connsiteY7" fmla="*/ 106720 h 2701037"/>
              <a:gd name="connsiteX8" fmla="*/ 1082013 w 2219003"/>
              <a:gd name="connsiteY8" fmla="*/ 151325 h 2701037"/>
              <a:gd name="connsiteX9" fmla="*/ 937047 w 2219003"/>
              <a:gd name="connsiteY9" fmla="*/ 218232 h 2701037"/>
              <a:gd name="connsiteX10" fmla="*/ 825535 w 2219003"/>
              <a:gd name="connsiteY10" fmla="*/ 207081 h 2701037"/>
              <a:gd name="connsiteX11" fmla="*/ 524452 w 2219003"/>
              <a:gd name="connsiteY11" fmla="*/ 195929 h 2701037"/>
              <a:gd name="connsiteX12" fmla="*/ 267974 w 2219003"/>
              <a:gd name="connsiteY12" fmla="*/ 195929 h 2701037"/>
              <a:gd name="connsiteX13" fmla="*/ 134160 w 2219003"/>
              <a:gd name="connsiteY13" fmla="*/ 262837 h 2701037"/>
              <a:gd name="connsiteX14" fmla="*/ 345 w 2219003"/>
              <a:gd name="connsiteY14" fmla="*/ 352047 h 2701037"/>
              <a:gd name="connsiteX15" fmla="*/ 100706 w 2219003"/>
              <a:gd name="connsiteY15" fmla="*/ 385500 h 2701037"/>
              <a:gd name="connsiteX16" fmla="*/ 256823 w 2219003"/>
              <a:gd name="connsiteY16" fmla="*/ 352047 h 2701037"/>
              <a:gd name="connsiteX17" fmla="*/ 401789 w 2219003"/>
              <a:gd name="connsiteY17" fmla="*/ 441256 h 2701037"/>
              <a:gd name="connsiteX18" fmla="*/ 334882 w 2219003"/>
              <a:gd name="connsiteY18" fmla="*/ 619676 h 2701037"/>
              <a:gd name="connsiteX19" fmla="*/ 256823 w 2219003"/>
              <a:gd name="connsiteY19" fmla="*/ 809247 h 2701037"/>
              <a:gd name="connsiteX20" fmla="*/ 346033 w 2219003"/>
              <a:gd name="connsiteY20" fmla="*/ 898456 h 2701037"/>
              <a:gd name="connsiteX21" fmla="*/ 446394 w 2219003"/>
              <a:gd name="connsiteY21" fmla="*/ 1099178 h 2701037"/>
              <a:gd name="connsiteX22" fmla="*/ 613662 w 2219003"/>
              <a:gd name="connsiteY22" fmla="*/ 1244144 h 2701037"/>
              <a:gd name="connsiteX23" fmla="*/ 769779 w 2219003"/>
              <a:gd name="connsiteY23" fmla="*/ 1322203 h 2701037"/>
              <a:gd name="connsiteX24" fmla="*/ 948199 w 2219003"/>
              <a:gd name="connsiteY24" fmla="*/ 1522925 h 2701037"/>
              <a:gd name="connsiteX25" fmla="*/ 1115467 w 2219003"/>
              <a:gd name="connsiteY25" fmla="*/ 2058183 h 2701037"/>
              <a:gd name="connsiteX26" fmla="*/ 1271584 w 2219003"/>
              <a:gd name="connsiteY26" fmla="*/ 2693803 h 2701037"/>
              <a:gd name="connsiteX27" fmla="*/ 1282735 w 2219003"/>
              <a:gd name="connsiteY27" fmla="*/ 2392720 h 2701037"/>
              <a:gd name="connsiteX28" fmla="*/ 1416550 w 2219003"/>
              <a:gd name="connsiteY28" fmla="*/ 2247754 h 2701037"/>
              <a:gd name="connsiteX29" fmla="*/ 1606121 w 2219003"/>
              <a:gd name="connsiteY29" fmla="*/ 2058183 h 2701037"/>
              <a:gd name="connsiteX30" fmla="*/ 1661877 w 2219003"/>
              <a:gd name="connsiteY30" fmla="*/ 1790554 h 2701037"/>
              <a:gd name="connsiteX31" fmla="*/ 1717633 w 2219003"/>
              <a:gd name="connsiteY31" fmla="*/ 1690193 h 2701037"/>
              <a:gd name="connsiteX32" fmla="*/ 1583818 w 2219003"/>
              <a:gd name="connsiteY32" fmla="*/ 1623286 h 2701037"/>
              <a:gd name="connsiteX33" fmla="*/ 1472306 w 2219003"/>
              <a:gd name="connsiteY33" fmla="*/ 1600983 h 2701037"/>
              <a:gd name="connsiteX34" fmla="*/ 1349643 w 2219003"/>
              <a:gd name="connsiteY34" fmla="*/ 1456017 h 2701037"/>
              <a:gd name="connsiteX35" fmla="*/ 1160072 w 2219003"/>
              <a:gd name="connsiteY35" fmla="*/ 1322203 h 2701037"/>
              <a:gd name="connsiteX36" fmla="*/ 970501 w 2219003"/>
              <a:gd name="connsiteY36" fmla="*/ 1299900 h 2701037"/>
              <a:gd name="connsiteX37" fmla="*/ 925896 w 2219003"/>
              <a:gd name="connsiteY37" fmla="*/ 998817 h 2701037"/>
              <a:gd name="connsiteX38" fmla="*/ 970501 w 2219003"/>
              <a:gd name="connsiteY38" fmla="*/ 865003 h 2701037"/>
              <a:gd name="connsiteX39" fmla="*/ 1148921 w 2219003"/>
              <a:gd name="connsiteY39" fmla="*/ 720037 h 2701037"/>
              <a:gd name="connsiteX40" fmla="*/ 1427701 w 2219003"/>
              <a:gd name="connsiteY40" fmla="*/ 552769 h 2701037"/>
              <a:gd name="connsiteX41" fmla="*/ 1851447 w 2219003"/>
              <a:gd name="connsiteY41" fmla="*/ 318593 h 2701037"/>
              <a:gd name="connsiteX42" fmla="*/ 1784540 w 2219003"/>
              <a:gd name="connsiteY42" fmla="*/ 340895 h 270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219003" h="2701037">
                <a:moveTo>
                  <a:pt x="1784540" y="340895"/>
                </a:moveTo>
                <a:cubicBezTo>
                  <a:pt x="1793833" y="324168"/>
                  <a:pt x="1864458" y="240534"/>
                  <a:pt x="1907204" y="218232"/>
                </a:cubicBezTo>
                <a:cubicBezTo>
                  <a:pt x="1949950" y="195930"/>
                  <a:pt x="2001989" y="221949"/>
                  <a:pt x="2041018" y="207081"/>
                </a:cubicBezTo>
                <a:cubicBezTo>
                  <a:pt x="2080047" y="192213"/>
                  <a:pt x="2113501" y="162476"/>
                  <a:pt x="2141379" y="129022"/>
                </a:cubicBezTo>
                <a:cubicBezTo>
                  <a:pt x="2169257" y="95568"/>
                  <a:pt x="2247316" y="24944"/>
                  <a:pt x="2208287" y="6359"/>
                </a:cubicBezTo>
                <a:cubicBezTo>
                  <a:pt x="2169258" y="-12226"/>
                  <a:pt x="2007565" y="15652"/>
                  <a:pt x="1907204" y="17510"/>
                </a:cubicBezTo>
                <a:cubicBezTo>
                  <a:pt x="1806843" y="19368"/>
                  <a:pt x="1715775" y="2642"/>
                  <a:pt x="1606121" y="17510"/>
                </a:cubicBezTo>
                <a:cubicBezTo>
                  <a:pt x="1496467" y="32378"/>
                  <a:pt x="1336633" y="84418"/>
                  <a:pt x="1249282" y="106720"/>
                </a:cubicBezTo>
                <a:cubicBezTo>
                  <a:pt x="1161931" y="129022"/>
                  <a:pt x="1134052" y="132740"/>
                  <a:pt x="1082013" y="151325"/>
                </a:cubicBezTo>
                <a:cubicBezTo>
                  <a:pt x="1029974" y="169910"/>
                  <a:pt x="979793" y="208939"/>
                  <a:pt x="937047" y="218232"/>
                </a:cubicBezTo>
                <a:cubicBezTo>
                  <a:pt x="894301" y="227525"/>
                  <a:pt x="894301" y="210798"/>
                  <a:pt x="825535" y="207081"/>
                </a:cubicBezTo>
                <a:cubicBezTo>
                  <a:pt x="756769" y="203364"/>
                  <a:pt x="617379" y="197788"/>
                  <a:pt x="524452" y="195929"/>
                </a:cubicBezTo>
                <a:cubicBezTo>
                  <a:pt x="431525" y="194070"/>
                  <a:pt x="333023" y="184778"/>
                  <a:pt x="267974" y="195929"/>
                </a:cubicBezTo>
                <a:cubicBezTo>
                  <a:pt x="202925" y="207080"/>
                  <a:pt x="178765" y="236817"/>
                  <a:pt x="134160" y="262837"/>
                </a:cubicBezTo>
                <a:cubicBezTo>
                  <a:pt x="89555" y="288857"/>
                  <a:pt x="5921" y="331603"/>
                  <a:pt x="345" y="352047"/>
                </a:cubicBezTo>
                <a:cubicBezTo>
                  <a:pt x="-5231" y="372491"/>
                  <a:pt x="57960" y="385500"/>
                  <a:pt x="100706" y="385500"/>
                </a:cubicBezTo>
                <a:cubicBezTo>
                  <a:pt x="143452" y="385500"/>
                  <a:pt x="206643" y="342754"/>
                  <a:pt x="256823" y="352047"/>
                </a:cubicBezTo>
                <a:cubicBezTo>
                  <a:pt x="307003" y="361340"/>
                  <a:pt x="388779" y="396651"/>
                  <a:pt x="401789" y="441256"/>
                </a:cubicBezTo>
                <a:cubicBezTo>
                  <a:pt x="414799" y="485861"/>
                  <a:pt x="359043" y="558344"/>
                  <a:pt x="334882" y="619676"/>
                </a:cubicBezTo>
                <a:cubicBezTo>
                  <a:pt x="310721" y="681008"/>
                  <a:pt x="254965" y="762784"/>
                  <a:pt x="256823" y="809247"/>
                </a:cubicBezTo>
                <a:cubicBezTo>
                  <a:pt x="258681" y="855710"/>
                  <a:pt x="314438" y="850134"/>
                  <a:pt x="346033" y="898456"/>
                </a:cubicBezTo>
                <a:cubicBezTo>
                  <a:pt x="377628" y="946778"/>
                  <a:pt x="401789" y="1041563"/>
                  <a:pt x="446394" y="1099178"/>
                </a:cubicBezTo>
                <a:cubicBezTo>
                  <a:pt x="490999" y="1156793"/>
                  <a:pt x="559765" y="1206973"/>
                  <a:pt x="613662" y="1244144"/>
                </a:cubicBezTo>
                <a:cubicBezTo>
                  <a:pt x="667559" y="1281315"/>
                  <a:pt x="714023" y="1275740"/>
                  <a:pt x="769779" y="1322203"/>
                </a:cubicBezTo>
                <a:cubicBezTo>
                  <a:pt x="825535" y="1368666"/>
                  <a:pt x="890584" y="1400262"/>
                  <a:pt x="948199" y="1522925"/>
                </a:cubicBezTo>
                <a:cubicBezTo>
                  <a:pt x="1005814" y="1645588"/>
                  <a:pt x="1061569" y="1863037"/>
                  <a:pt x="1115467" y="2058183"/>
                </a:cubicBezTo>
                <a:cubicBezTo>
                  <a:pt x="1169364" y="2253329"/>
                  <a:pt x="1243706" y="2638047"/>
                  <a:pt x="1271584" y="2693803"/>
                </a:cubicBezTo>
                <a:cubicBezTo>
                  <a:pt x="1299462" y="2749559"/>
                  <a:pt x="1258574" y="2467061"/>
                  <a:pt x="1282735" y="2392720"/>
                </a:cubicBezTo>
                <a:cubicBezTo>
                  <a:pt x="1306896" y="2318379"/>
                  <a:pt x="1362652" y="2303510"/>
                  <a:pt x="1416550" y="2247754"/>
                </a:cubicBezTo>
                <a:cubicBezTo>
                  <a:pt x="1470448" y="2191998"/>
                  <a:pt x="1565233" y="2134383"/>
                  <a:pt x="1606121" y="2058183"/>
                </a:cubicBezTo>
                <a:cubicBezTo>
                  <a:pt x="1647009" y="1981983"/>
                  <a:pt x="1643292" y="1851886"/>
                  <a:pt x="1661877" y="1790554"/>
                </a:cubicBezTo>
                <a:cubicBezTo>
                  <a:pt x="1680462" y="1729222"/>
                  <a:pt x="1730643" y="1718071"/>
                  <a:pt x="1717633" y="1690193"/>
                </a:cubicBezTo>
                <a:cubicBezTo>
                  <a:pt x="1704623" y="1662315"/>
                  <a:pt x="1624706" y="1638154"/>
                  <a:pt x="1583818" y="1623286"/>
                </a:cubicBezTo>
                <a:cubicBezTo>
                  <a:pt x="1542930" y="1608418"/>
                  <a:pt x="1511335" y="1628861"/>
                  <a:pt x="1472306" y="1600983"/>
                </a:cubicBezTo>
                <a:cubicBezTo>
                  <a:pt x="1433277" y="1573105"/>
                  <a:pt x="1401682" y="1502480"/>
                  <a:pt x="1349643" y="1456017"/>
                </a:cubicBezTo>
                <a:cubicBezTo>
                  <a:pt x="1297604" y="1409554"/>
                  <a:pt x="1223262" y="1348223"/>
                  <a:pt x="1160072" y="1322203"/>
                </a:cubicBezTo>
                <a:cubicBezTo>
                  <a:pt x="1096882" y="1296184"/>
                  <a:pt x="1009530" y="1353798"/>
                  <a:pt x="970501" y="1299900"/>
                </a:cubicBezTo>
                <a:cubicBezTo>
                  <a:pt x="931472" y="1246002"/>
                  <a:pt x="925896" y="1071300"/>
                  <a:pt x="925896" y="998817"/>
                </a:cubicBezTo>
                <a:cubicBezTo>
                  <a:pt x="925896" y="926334"/>
                  <a:pt x="933330" y="911466"/>
                  <a:pt x="970501" y="865003"/>
                </a:cubicBezTo>
                <a:cubicBezTo>
                  <a:pt x="1007672" y="818540"/>
                  <a:pt x="1072721" y="772076"/>
                  <a:pt x="1148921" y="720037"/>
                </a:cubicBezTo>
                <a:cubicBezTo>
                  <a:pt x="1225121" y="667998"/>
                  <a:pt x="1310613" y="619676"/>
                  <a:pt x="1427701" y="552769"/>
                </a:cubicBezTo>
                <a:cubicBezTo>
                  <a:pt x="1544789" y="485862"/>
                  <a:pt x="1788257" y="352047"/>
                  <a:pt x="1851447" y="318593"/>
                </a:cubicBezTo>
                <a:cubicBezTo>
                  <a:pt x="1914637" y="285139"/>
                  <a:pt x="1775247" y="357622"/>
                  <a:pt x="1784540" y="340895"/>
                </a:cubicBezTo>
                <a:close/>
              </a:path>
            </a:pathLst>
          </a:custGeom>
          <a:solidFill>
            <a:srgbClr val="C745A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95422" y="1879902"/>
            <a:ext cx="4860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證券業務範圍</a:t>
            </a:r>
            <a:r>
              <a:rPr kumimoji="0" lang="en-US" altLang="zh-TW" sz="18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zh-TW" altLang="zh-TW" sz="1800" b="1" dirty="0">
                <a:solidFill>
                  <a:srgbClr val="8418C6"/>
                </a:solidFill>
                <a:latin typeface="+mn-ea"/>
                <a:ea typeface="+mn-ea"/>
              </a:rPr>
              <a:t>台股及海外股市有價證券交易</a:t>
            </a:r>
            <a:r>
              <a:rPr lang="zh-TW" altLang="zh-TW" sz="1800" dirty="0">
                <a:solidFill>
                  <a:srgbClr val="8418C6"/>
                </a:solidFill>
                <a:latin typeface="+mn-ea"/>
                <a:ea typeface="+mn-ea"/>
              </a:rPr>
              <a:t>、國內外期貨選擇權、</a:t>
            </a:r>
            <a:r>
              <a:rPr lang="zh-TW" altLang="zh-TW" sz="1800" b="1" dirty="0">
                <a:solidFill>
                  <a:srgbClr val="8418C6"/>
                </a:solidFill>
                <a:latin typeface="+mn-ea"/>
                <a:ea typeface="+mn-ea"/>
              </a:rPr>
              <a:t>海內外基金、海外公司債</a:t>
            </a:r>
            <a:r>
              <a:rPr lang="zh-TW" altLang="zh-TW" sz="1800" dirty="0">
                <a:solidFill>
                  <a:srgbClr val="8418C6"/>
                </a:solidFill>
                <a:latin typeface="+mn-ea"/>
                <a:ea typeface="+mn-ea"/>
              </a:rPr>
              <a:t>、衍生性金融商品、</a:t>
            </a:r>
            <a:r>
              <a:rPr lang="en-US" altLang="zh-TW" sz="1800" dirty="0">
                <a:solidFill>
                  <a:srgbClr val="8418C6"/>
                </a:solidFill>
                <a:latin typeface="+mn-ea"/>
                <a:ea typeface="+mn-ea"/>
              </a:rPr>
              <a:t>PGN</a:t>
            </a:r>
            <a:r>
              <a:rPr lang="zh-TW" altLang="zh-TW" sz="1800" dirty="0">
                <a:solidFill>
                  <a:srgbClr val="8418C6"/>
                </a:solidFill>
                <a:latin typeface="+mn-ea"/>
                <a:ea typeface="+mn-ea"/>
              </a:rPr>
              <a:t>、</a:t>
            </a:r>
            <a:r>
              <a:rPr lang="en-US" altLang="zh-TW" sz="1800" dirty="0">
                <a:solidFill>
                  <a:srgbClr val="8418C6"/>
                </a:solidFill>
                <a:latin typeface="+mn-ea"/>
                <a:ea typeface="+mn-ea"/>
              </a:rPr>
              <a:t>ELN</a:t>
            </a:r>
            <a:r>
              <a:rPr lang="zh-TW" altLang="zh-TW" sz="1800" dirty="0">
                <a:solidFill>
                  <a:srgbClr val="8418C6"/>
                </a:solidFill>
                <a:latin typeface="+mn-ea"/>
                <a:ea typeface="+mn-ea"/>
              </a:rPr>
              <a:t>、</a:t>
            </a:r>
            <a:r>
              <a:rPr lang="zh-TW" altLang="zh-TW" sz="1800" b="1" dirty="0">
                <a:solidFill>
                  <a:srgbClr val="8418C6"/>
                </a:solidFill>
                <a:latin typeface="+mn-ea"/>
                <a:ea typeface="+mn-ea"/>
              </a:rPr>
              <a:t>保險經紀</a:t>
            </a:r>
            <a:r>
              <a:rPr lang="zh-TW" altLang="zh-TW" sz="1800" dirty="0">
                <a:solidFill>
                  <a:srgbClr val="8418C6"/>
                </a:solidFill>
                <a:latin typeface="+mn-ea"/>
                <a:ea typeface="+mn-ea"/>
              </a:rPr>
              <a:t>、</a:t>
            </a:r>
            <a:r>
              <a:rPr lang="zh-TW" altLang="zh-TW" sz="1800" b="1" dirty="0">
                <a:solidFill>
                  <a:srgbClr val="8418C6"/>
                </a:solidFill>
                <a:latin typeface="+mn-ea"/>
                <a:ea typeface="+mn-ea"/>
              </a:rPr>
              <a:t>不限用途款項借貸、雙向借券</a:t>
            </a:r>
            <a:r>
              <a:rPr lang="en-US" altLang="zh-TW" sz="1800" dirty="0">
                <a:solidFill>
                  <a:srgbClr val="8418C6"/>
                </a:solidFill>
                <a:latin typeface="+mn-ea"/>
                <a:ea typeface="+mn-ea"/>
              </a:rPr>
              <a:t>..</a:t>
            </a:r>
            <a:r>
              <a:rPr lang="zh-TW" altLang="zh-TW" sz="1800" dirty="0">
                <a:solidFill>
                  <a:srgbClr val="8418C6"/>
                </a:solidFill>
                <a:latin typeface="+mn-ea"/>
                <a:ea typeface="+mn-ea"/>
              </a:rPr>
              <a:t>等</a:t>
            </a:r>
          </a:p>
        </p:txBody>
      </p:sp>
      <p:sp>
        <p:nvSpPr>
          <p:cNvPr id="25" name="手繪多邊形 24"/>
          <p:cNvSpPr/>
          <p:nvPr/>
        </p:nvSpPr>
        <p:spPr>
          <a:xfrm>
            <a:off x="1288865" y="3199426"/>
            <a:ext cx="4701340" cy="2719085"/>
          </a:xfrm>
          <a:custGeom>
            <a:avLst/>
            <a:gdLst>
              <a:gd name="connsiteX0" fmla="*/ 2297391 w 4701340"/>
              <a:gd name="connsiteY0" fmla="*/ 6438 h 2719085"/>
              <a:gd name="connsiteX1" fmla="*/ 1840191 w 4701340"/>
              <a:gd name="connsiteY1" fmla="*/ 6438 h 2719085"/>
              <a:gd name="connsiteX2" fmla="*/ 1762133 w 4701340"/>
              <a:gd name="connsiteY2" fmla="*/ 39892 h 2719085"/>
              <a:gd name="connsiteX3" fmla="*/ 1371840 w 4701340"/>
              <a:gd name="connsiteY3" fmla="*/ 95648 h 2719085"/>
              <a:gd name="connsiteX4" fmla="*/ 1037303 w 4701340"/>
              <a:gd name="connsiteY4" fmla="*/ 196009 h 2719085"/>
              <a:gd name="connsiteX5" fmla="*/ 881186 w 4701340"/>
              <a:gd name="connsiteY5" fmla="*/ 229463 h 2719085"/>
              <a:gd name="connsiteX6" fmla="*/ 680464 w 4701340"/>
              <a:gd name="connsiteY6" fmla="*/ 229463 h 2719085"/>
              <a:gd name="connsiteX7" fmla="*/ 279020 w 4701340"/>
              <a:gd name="connsiteY7" fmla="*/ 229463 h 2719085"/>
              <a:gd name="connsiteX8" fmla="*/ 134055 w 4701340"/>
              <a:gd name="connsiteY8" fmla="*/ 296370 h 2719085"/>
              <a:gd name="connsiteX9" fmla="*/ 240 w 4701340"/>
              <a:gd name="connsiteY9" fmla="*/ 374429 h 2719085"/>
              <a:gd name="connsiteX10" fmla="*/ 167508 w 4701340"/>
              <a:gd name="connsiteY10" fmla="*/ 419034 h 2719085"/>
              <a:gd name="connsiteX11" fmla="*/ 256718 w 4701340"/>
              <a:gd name="connsiteY11" fmla="*/ 374429 h 2719085"/>
              <a:gd name="connsiteX12" fmla="*/ 423986 w 4701340"/>
              <a:gd name="connsiteY12" fmla="*/ 419034 h 2719085"/>
              <a:gd name="connsiteX13" fmla="*/ 446289 w 4701340"/>
              <a:gd name="connsiteY13" fmla="*/ 552848 h 2719085"/>
              <a:gd name="connsiteX14" fmla="*/ 323625 w 4701340"/>
              <a:gd name="connsiteY14" fmla="*/ 642058 h 2719085"/>
              <a:gd name="connsiteX15" fmla="*/ 312474 w 4701340"/>
              <a:gd name="connsiteY15" fmla="*/ 775873 h 2719085"/>
              <a:gd name="connsiteX16" fmla="*/ 334777 w 4701340"/>
              <a:gd name="connsiteY16" fmla="*/ 931990 h 2719085"/>
              <a:gd name="connsiteX17" fmla="*/ 412835 w 4701340"/>
              <a:gd name="connsiteY17" fmla="*/ 898536 h 2719085"/>
              <a:gd name="connsiteX18" fmla="*/ 557801 w 4701340"/>
              <a:gd name="connsiteY18" fmla="*/ 1233073 h 2719085"/>
              <a:gd name="connsiteX19" fmla="*/ 847733 w 4701340"/>
              <a:gd name="connsiteY19" fmla="*/ 1333434 h 2719085"/>
              <a:gd name="connsiteX20" fmla="*/ 1015001 w 4701340"/>
              <a:gd name="connsiteY20" fmla="*/ 1534156 h 2719085"/>
              <a:gd name="connsiteX21" fmla="*/ 1182269 w 4701340"/>
              <a:gd name="connsiteY21" fmla="*/ 2013658 h 2719085"/>
              <a:gd name="connsiteX22" fmla="*/ 1238025 w 4701340"/>
              <a:gd name="connsiteY22" fmla="*/ 2426253 h 2719085"/>
              <a:gd name="connsiteX23" fmla="*/ 1304933 w 4701340"/>
              <a:gd name="connsiteY23" fmla="*/ 2716185 h 2719085"/>
              <a:gd name="connsiteX24" fmla="*/ 1304933 w 4701340"/>
              <a:gd name="connsiteY24" fmla="*/ 2560068 h 2719085"/>
              <a:gd name="connsiteX25" fmla="*/ 1349538 w 4701340"/>
              <a:gd name="connsiteY25" fmla="*/ 2314741 h 2719085"/>
              <a:gd name="connsiteX26" fmla="*/ 1505655 w 4701340"/>
              <a:gd name="connsiteY26" fmla="*/ 2236682 h 2719085"/>
              <a:gd name="connsiteX27" fmla="*/ 1583713 w 4701340"/>
              <a:gd name="connsiteY27" fmla="*/ 2169775 h 2719085"/>
              <a:gd name="connsiteX28" fmla="*/ 1728679 w 4701340"/>
              <a:gd name="connsiteY28" fmla="*/ 1924448 h 2719085"/>
              <a:gd name="connsiteX29" fmla="*/ 1840191 w 4701340"/>
              <a:gd name="connsiteY29" fmla="*/ 1701424 h 2719085"/>
              <a:gd name="connsiteX30" fmla="*/ 2052064 w 4701340"/>
              <a:gd name="connsiteY30" fmla="*/ 1589912 h 2719085"/>
              <a:gd name="connsiteX31" fmla="*/ 2141274 w 4701340"/>
              <a:gd name="connsiteY31" fmla="*/ 1523004 h 2719085"/>
              <a:gd name="connsiteX32" fmla="*/ 2152425 w 4701340"/>
              <a:gd name="connsiteY32" fmla="*/ 1545307 h 2719085"/>
              <a:gd name="connsiteX33" fmla="*/ 2308542 w 4701340"/>
              <a:gd name="connsiteY33" fmla="*/ 1500702 h 2719085"/>
              <a:gd name="connsiteX34" fmla="*/ 2475811 w 4701340"/>
              <a:gd name="connsiteY34" fmla="*/ 1534156 h 2719085"/>
              <a:gd name="connsiteX35" fmla="*/ 2565020 w 4701340"/>
              <a:gd name="connsiteY35" fmla="*/ 1824087 h 2719085"/>
              <a:gd name="connsiteX36" fmla="*/ 2620777 w 4701340"/>
              <a:gd name="connsiteY36" fmla="*/ 2125170 h 2719085"/>
              <a:gd name="connsiteX37" fmla="*/ 2676533 w 4701340"/>
              <a:gd name="connsiteY37" fmla="*/ 2258985 h 2719085"/>
              <a:gd name="connsiteX38" fmla="*/ 2698835 w 4701340"/>
              <a:gd name="connsiteY38" fmla="*/ 2392799 h 2719085"/>
              <a:gd name="connsiteX39" fmla="*/ 2910708 w 4701340"/>
              <a:gd name="connsiteY39" fmla="*/ 2303590 h 2719085"/>
              <a:gd name="connsiteX40" fmla="*/ 2944162 w 4701340"/>
              <a:gd name="connsiteY40" fmla="*/ 2158624 h 2719085"/>
              <a:gd name="connsiteX41" fmla="*/ 3044523 w 4701340"/>
              <a:gd name="connsiteY41" fmla="*/ 1980204 h 2719085"/>
              <a:gd name="connsiteX42" fmla="*/ 3156035 w 4701340"/>
              <a:gd name="connsiteY42" fmla="*/ 1801785 h 2719085"/>
              <a:gd name="connsiteX43" fmla="*/ 3267547 w 4701340"/>
              <a:gd name="connsiteY43" fmla="*/ 1589912 h 2719085"/>
              <a:gd name="connsiteX44" fmla="*/ 3457118 w 4701340"/>
              <a:gd name="connsiteY44" fmla="*/ 1166165 h 2719085"/>
              <a:gd name="connsiteX45" fmla="*/ 3602084 w 4701340"/>
              <a:gd name="connsiteY45" fmla="*/ 1010048 h 2719085"/>
              <a:gd name="connsiteX46" fmla="*/ 3702445 w 4701340"/>
              <a:gd name="connsiteY46" fmla="*/ 976595 h 2719085"/>
              <a:gd name="connsiteX47" fmla="*/ 4036981 w 4701340"/>
              <a:gd name="connsiteY47" fmla="*/ 998897 h 2719085"/>
              <a:gd name="connsiteX48" fmla="*/ 4115040 w 4701340"/>
              <a:gd name="connsiteY48" fmla="*/ 1065804 h 2719085"/>
              <a:gd name="connsiteX49" fmla="*/ 4148494 w 4701340"/>
              <a:gd name="connsiteY49" fmla="*/ 1199619 h 2719085"/>
              <a:gd name="connsiteX50" fmla="*/ 4181947 w 4701340"/>
              <a:gd name="connsiteY50" fmla="*/ 1210770 h 2719085"/>
              <a:gd name="connsiteX51" fmla="*/ 4282308 w 4701340"/>
              <a:gd name="connsiteY51" fmla="*/ 1143863 h 2719085"/>
              <a:gd name="connsiteX52" fmla="*/ 4572240 w 4701340"/>
              <a:gd name="connsiteY52" fmla="*/ 1166165 h 2719085"/>
              <a:gd name="connsiteX53" fmla="*/ 4627996 w 4701340"/>
              <a:gd name="connsiteY53" fmla="*/ 1088107 h 2719085"/>
              <a:gd name="connsiteX54" fmla="*/ 4694903 w 4701340"/>
              <a:gd name="connsiteY54" fmla="*/ 931990 h 2719085"/>
              <a:gd name="connsiteX55" fmla="*/ 4694903 w 4701340"/>
              <a:gd name="connsiteY55" fmla="*/ 753570 h 2719085"/>
              <a:gd name="connsiteX56" fmla="*/ 4661450 w 4701340"/>
              <a:gd name="connsiteY56" fmla="*/ 887385 h 2719085"/>
              <a:gd name="connsiteX57" fmla="*/ 4527635 w 4701340"/>
              <a:gd name="connsiteY57" fmla="*/ 798175 h 2719085"/>
              <a:gd name="connsiteX58" fmla="*/ 4460728 w 4701340"/>
              <a:gd name="connsiteY58" fmla="*/ 619756 h 2719085"/>
              <a:gd name="connsiteX59" fmla="*/ 4193099 w 4701340"/>
              <a:gd name="connsiteY59" fmla="*/ 430185 h 2719085"/>
              <a:gd name="connsiteX60" fmla="*/ 4193099 w 4701340"/>
              <a:gd name="connsiteY60" fmla="*/ 385580 h 2719085"/>
              <a:gd name="connsiteX61" fmla="*/ 4036981 w 4701340"/>
              <a:gd name="connsiteY61" fmla="*/ 374429 h 2719085"/>
              <a:gd name="connsiteX62" fmla="*/ 3657840 w 4701340"/>
              <a:gd name="connsiteY62" fmla="*/ 374429 h 2719085"/>
              <a:gd name="connsiteX63" fmla="*/ 3579781 w 4701340"/>
              <a:gd name="connsiteY63" fmla="*/ 374429 h 2719085"/>
              <a:gd name="connsiteX64" fmla="*/ 3133733 w 4701340"/>
              <a:gd name="connsiteY64" fmla="*/ 374429 h 2719085"/>
              <a:gd name="connsiteX65" fmla="*/ 3022220 w 4701340"/>
              <a:gd name="connsiteY65" fmla="*/ 340975 h 2719085"/>
              <a:gd name="connsiteX66" fmla="*/ 2933011 w 4701340"/>
              <a:gd name="connsiteY66" fmla="*/ 262917 h 2719085"/>
              <a:gd name="connsiteX67" fmla="*/ 2765742 w 4701340"/>
              <a:gd name="connsiteY67" fmla="*/ 240614 h 2719085"/>
              <a:gd name="connsiteX68" fmla="*/ 2631928 w 4701340"/>
              <a:gd name="connsiteY68" fmla="*/ 274068 h 2719085"/>
              <a:gd name="connsiteX69" fmla="*/ 2431206 w 4701340"/>
              <a:gd name="connsiteY69" fmla="*/ 363278 h 2719085"/>
              <a:gd name="connsiteX70" fmla="*/ 2386601 w 4701340"/>
              <a:gd name="connsiteY70" fmla="*/ 229463 h 2719085"/>
              <a:gd name="connsiteX71" fmla="*/ 2319694 w 4701340"/>
              <a:gd name="connsiteY71" fmla="*/ 151404 h 2719085"/>
              <a:gd name="connsiteX72" fmla="*/ 2263938 w 4701340"/>
              <a:gd name="connsiteY72" fmla="*/ 73346 h 2719085"/>
              <a:gd name="connsiteX73" fmla="*/ 2297391 w 4701340"/>
              <a:gd name="connsiteY73" fmla="*/ 6438 h 271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701340" h="2719085">
                <a:moveTo>
                  <a:pt x="2297391" y="6438"/>
                </a:moveTo>
                <a:cubicBezTo>
                  <a:pt x="2226767" y="-4713"/>
                  <a:pt x="1929401" y="862"/>
                  <a:pt x="1840191" y="6438"/>
                </a:cubicBezTo>
                <a:cubicBezTo>
                  <a:pt x="1750981" y="12014"/>
                  <a:pt x="1840191" y="25024"/>
                  <a:pt x="1762133" y="39892"/>
                </a:cubicBezTo>
                <a:cubicBezTo>
                  <a:pt x="1684074" y="54760"/>
                  <a:pt x="1492645" y="69629"/>
                  <a:pt x="1371840" y="95648"/>
                </a:cubicBezTo>
                <a:cubicBezTo>
                  <a:pt x="1251035" y="121667"/>
                  <a:pt x="1119079" y="173707"/>
                  <a:pt x="1037303" y="196009"/>
                </a:cubicBezTo>
                <a:cubicBezTo>
                  <a:pt x="955527" y="218311"/>
                  <a:pt x="940659" y="223887"/>
                  <a:pt x="881186" y="229463"/>
                </a:cubicBezTo>
                <a:cubicBezTo>
                  <a:pt x="821713" y="235039"/>
                  <a:pt x="680464" y="229463"/>
                  <a:pt x="680464" y="229463"/>
                </a:cubicBezTo>
                <a:cubicBezTo>
                  <a:pt x="580103" y="229463"/>
                  <a:pt x="370088" y="218312"/>
                  <a:pt x="279020" y="229463"/>
                </a:cubicBezTo>
                <a:cubicBezTo>
                  <a:pt x="187952" y="240614"/>
                  <a:pt x="180518" y="272209"/>
                  <a:pt x="134055" y="296370"/>
                </a:cubicBezTo>
                <a:cubicBezTo>
                  <a:pt x="87592" y="320531"/>
                  <a:pt x="-5335" y="353985"/>
                  <a:pt x="240" y="374429"/>
                </a:cubicBezTo>
                <a:cubicBezTo>
                  <a:pt x="5815" y="394873"/>
                  <a:pt x="124762" y="419034"/>
                  <a:pt x="167508" y="419034"/>
                </a:cubicBezTo>
                <a:cubicBezTo>
                  <a:pt x="210254" y="419034"/>
                  <a:pt x="213972" y="374429"/>
                  <a:pt x="256718" y="374429"/>
                </a:cubicBezTo>
                <a:cubicBezTo>
                  <a:pt x="299464" y="374429"/>
                  <a:pt x="392391" y="389298"/>
                  <a:pt x="423986" y="419034"/>
                </a:cubicBezTo>
                <a:cubicBezTo>
                  <a:pt x="455581" y="448770"/>
                  <a:pt x="463016" y="515677"/>
                  <a:pt x="446289" y="552848"/>
                </a:cubicBezTo>
                <a:cubicBezTo>
                  <a:pt x="429562" y="590019"/>
                  <a:pt x="345927" y="604887"/>
                  <a:pt x="323625" y="642058"/>
                </a:cubicBezTo>
                <a:cubicBezTo>
                  <a:pt x="301322" y="679229"/>
                  <a:pt x="310615" y="727551"/>
                  <a:pt x="312474" y="775873"/>
                </a:cubicBezTo>
                <a:cubicBezTo>
                  <a:pt x="314333" y="824195"/>
                  <a:pt x="318050" y="911546"/>
                  <a:pt x="334777" y="931990"/>
                </a:cubicBezTo>
                <a:cubicBezTo>
                  <a:pt x="351504" y="952434"/>
                  <a:pt x="375664" y="848356"/>
                  <a:pt x="412835" y="898536"/>
                </a:cubicBezTo>
                <a:cubicBezTo>
                  <a:pt x="450006" y="948716"/>
                  <a:pt x="485318" y="1160590"/>
                  <a:pt x="557801" y="1233073"/>
                </a:cubicBezTo>
                <a:cubicBezTo>
                  <a:pt x="630284" y="1305556"/>
                  <a:pt x="771533" y="1283254"/>
                  <a:pt x="847733" y="1333434"/>
                </a:cubicBezTo>
                <a:cubicBezTo>
                  <a:pt x="923933" y="1383614"/>
                  <a:pt x="959245" y="1420785"/>
                  <a:pt x="1015001" y="1534156"/>
                </a:cubicBezTo>
                <a:cubicBezTo>
                  <a:pt x="1070757" y="1647527"/>
                  <a:pt x="1145098" y="1864975"/>
                  <a:pt x="1182269" y="2013658"/>
                </a:cubicBezTo>
                <a:cubicBezTo>
                  <a:pt x="1219440" y="2162341"/>
                  <a:pt x="1217581" y="2309165"/>
                  <a:pt x="1238025" y="2426253"/>
                </a:cubicBezTo>
                <a:cubicBezTo>
                  <a:pt x="1258469" y="2543341"/>
                  <a:pt x="1293782" y="2693883"/>
                  <a:pt x="1304933" y="2716185"/>
                </a:cubicBezTo>
                <a:cubicBezTo>
                  <a:pt x="1316084" y="2738487"/>
                  <a:pt x="1297499" y="2626975"/>
                  <a:pt x="1304933" y="2560068"/>
                </a:cubicBezTo>
                <a:cubicBezTo>
                  <a:pt x="1312367" y="2493161"/>
                  <a:pt x="1316084" y="2368639"/>
                  <a:pt x="1349538" y="2314741"/>
                </a:cubicBezTo>
                <a:cubicBezTo>
                  <a:pt x="1382992" y="2260843"/>
                  <a:pt x="1466626" y="2260843"/>
                  <a:pt x="1505655" y="2236682"/>
                </a:cubicBezTo>
                <a:cubicBezTo>
                  <a:pt x="1544684" y="2212521"/>
                  <a:pt x="1546542" y="2221814"/>
                  <a:pt x="1583713" y="2169775"/>
                </a:cubicBezTo>
                <a:cubicBezTo>
                  <a:pt x="1620884" y="2117736"/>
                  <a:pt x="1685933" y="2002506"/>
                  <a:pt x="1728679" y="1924448"/>
                </a:cubicBezTo>
                <a:cubicBezTo>
                  <a:pt x="1771425" y="1846390"/>
                  <a:pt x="1786294" y="1757180"/>
                  <a:pt x="1840191" y="1701424"/>
                </a:cubicBezTo>
                <a:cubicBezTo>
                  <a:pt x="1894088" y="1645668"/>
                  <a:pt x="2001884" y="1619649"/>
                  <a:pt x="2052064" y="1589912"/>
                </a:cubicBezTo>
                <a:cubicBezTo>
                  <a:pt x="2102244" y="1560175"/>
                  <a:pt x="2124547" y="1530438"/>
                  <a:pt x="2141274" y="1523004"/>
                </a:cubicBezTo>
                <a:cubicBezTo>
                  <a:pt x="2158001" y="1515570"/>
                  <a:pt x="2124547" y="1549024"/>
                  <a:pt x="2152425" y="1545307"/>
                </a:cubicBezTo>
                <a:cubicBezTo>
                  <a:pt x="2180303" y="1541590"/>
                  <a:pt x="2254644" y="1502561"/>
                  <a:pt x="2308542" y="1500702"/>
                </a:cubicBezTo>
                <a:cubicBezTo>
                  <a:pt x="2362440" y="1498844"/>
                  <a:pt x="2433065" y="1480259"/>
                  <a:pt x="2475811" y="1534156"/>
                </a:cubicBezTo>
                <a:cubicBezTo>
                  <a:pt x="2518557" y="1588053"/>
                  <a:pt x="2540859" y="1725585"/>
                  <a:pt x="2565020" y="1824087"/>
                </a:cubicBezTo>
                <a:cubicBezTo>
                  <a:pt x="2589181" y="1922589"/>
                  <a:pt x="2602192" y="2052687"/>
                  <a:pt x="2620777" y="2125170"/>
                </a:cubicBezTo>
                <a:cubicBezTo>
                  <a:pt x="2639362" y="2197653"/>
                  <a:pt x="2663523" y="2214380"/>
                  <a:pt x="2676533" y="2258985"/>
                </a:cubicBezTo>
                <a:cubicBezTo>
                  <a:pt x="2689543" y="2303590"/>
                  <a:pt x="2659806" y="2385365"/>
                  <a:pt x="2698835" y="2392799"/>
                </a:cubicBezTo>
                <a:cubicBezTo>
                  <a:pt x="2737864" y="2400233"/>
                  <a:pt x="2869820" y="2342619"/>
                  <a:pt x="2910708" y="2303590"/>
                </a:cubicBezTo>
                <a:cubicBezTo>
                  <a:pt x="2951596" y="2264561"/>
                  <a:pt x="2921860" y="2212522"/>
                  <a:pt x="2944162" y="2158624"/>
                </a:cubicBezTo>
                <a:cubicBezTo>
                  <a:pt x="2966464" y="2104726"/>
                  <a:pt x="3009211" y="2039677"/>
                  <a:pt x="3044523" y="1980204"/>
                </a:cubicBezTo>
                <a:cubicBezTo>
                  <a:pt x="3079835" y="1920731"/>
                  <a:pt x="3118864" y="1866834"/>
                  <a:pt x="3156035" y="1801785"/>
                </a:cubicBezTo>
                <a:cubicBezTo>
                  <a:pt x="3193206" y="1736736"/>
                  <a:pt x="3217367" y="1695849"/>
                  <a:pt x="3267547" y="1589912"/>
                </a:cubicBezTo>
                <a:cubicBezTo>
                  <a:pt x="3317727" y="1483975"/>
                  <a:pt x="3401362" y="1262809"/>
                  <a:pt x="3457118" y="1166165"/>
                </a:cubicBezTo>
                <a:cubicBezTo>
                  <a:pt x="3512874" y="1069521"/>
                  <a:pt x="3561196" y="1041643"/>
                  <a:pt x="3602084" y="1010048"/>
                </a:cubicBezTo>
                <a:cubicBezTo>
                  <a:pt x="3642972" y="978453"/>
                  <a:pt x="3629962" y="978453"/>
                  <a:pt x="3702445" y="976595"/>
                </a:cubicBezTo>
                <a:cubicBezTo>
                  <a:pt x="3774928" y="974737"/>
                  <a:pt x="3968215" y="984029"/>
                  <a:pt x="4036981" y="998897"/>
                </a:cubicBezTo>
                <a:cubicBezTo>
                  <a:pt x="4105747" y="1013765"/>
                  <a:pt x="4096455" y="1032350"/>
                  <a:pt x="4115040" y="1065804"/>
                </a:cubicBezTo>
                <a:cubicBezTo>
                  <a:pt x="4133626" y="1099258"/>
                  <a:pt x="4137343" y="1175458"/>
                  <a:pt x="4148494" y="1199619"/>
                </a:cubicBezTo>
                <a:cubicBezTo>
                  <a:pt x="4159645" y="1223780"/>
                  <a:pt x="4159645" y="1220063"/>
                  <a:pt x="4181947" y="1210770"/>
                </a:cubicBezTo>
                <a:cubicBezTo>
                  <a:pt x="4204249" y="1201477"/>
                  <a:pt x="4217259" y="1151297"/>
                  <a:pt x="4282308" y="1143863"/>
                </a:cubicBezTo>
                <a:cubicBezTo>
                  <a:pt x="4347357" y="1136429"/>
                  <a:pt x="4514625" y="1175458"/>
                  <a:pt x="4572240" y="1166165"/>
                </a:cubicBezTo>
                <a:cubicBezTo>
                  <a:pt x="4629855" y="1156872"/>
                  <a:pt x="4607552" y="1127136"/>
                  <a:pt x="4627996" y="1088107"/>
                </a:cubicBezTo>
                <a:cubicBezTo>
                  <a:pt x="4648440" y="1049078"/>
                  <a:pt x="4683752" y="987746"/>
                  <a:pt x="4694903" y="931990"/>
                </a:cubicBezTo>
                <a:cubicBezTo>
                  <a:pt x="4706054" y="876234"/>
                  <a:pt x="4700478" y="761004"/>
                  <a:pt x="4694903" y="753570"/>
                </a:cubicBezTo>
                <a:cubicBezTo>
                  <a:pt x="4689328" y="746136"/>
                  <a:pt x="4689328" y="879951"/>
                  <a:pt x="4661450" y="887385"/>
                </a:cubicBezTo>
                <a:cubicBezTo>
                  <a:pt x="4633572" y="894819"/>
                  <a:pt x="4561089" y="842780"/>
                  <a:pt x="4527635" y="798175"/>
                </a:cubicBezTo>
                <a:cubicBezTo>
                  <a:pt x="4494181" y="753570"/>
                  <a:pt x="4516484" y="681088"/>
                  <a:pt x="4460728" y="619756"/>
                </a:cubicBezTo>
                <a:cubicBezTo>
                  <a:pt x="4404972" y="558424"/>
                  <a:pt x="4237704" y="469214"/>
                  <a:pt x="4193099" y="430185"/>
                </a:cubicBezTo>
                <a:cubicBezTo>
                  <a:pt x="4148494" y="391156"/>
                  <a:pt x="4219119" y="394873"/>
                  <a:pt x="4193099" y="385580"/>
                </a:cubicBezTo>
                <a:cubicBezTo>
                  <a:pt x="4167079" y="376287"/>
                  <a:pt x="4126191" y="376287"/>
                  <a:pt x="4036981" y="374429"/>
                </a:cubicBezTo>
                <a:cubicBezTo>
                  <a:pt x="3947771" y="372571"/>
                  <a:pt x="3657840" y="374429"/>
                  <a:pt x="3657840" y="374429"/>
                </a:cubicBezTo>
                <a:lnTo>
                  <a:pt x="3579781" y="374429"/>
                </a:lnTo>
                <a:cubicBezTo>
                  <a:pt x="3492430" y="374429"/>
                  <a:pt x="3226660" y="380005"/>
                  <a:pt x="3133733" y="374429"/>
                </a:cubicBezTo>
                <a:cubicBezTo>
                  <a:pt x="3040806" y="368853"/>
                  <a:pt x="3055674" y="359560"/>
                  <a:pt x="3022220" y="340975"/>
                </a:cubicBezTo>
                <a:cubicBezTo>
                  <a:pt x="2988766" y="322390"/>
                  <a:pt x="2975757" y="279644"/>
                  <a:pt x="2933011" y="262917"/>
                </a:cubicBezTo>
                <a:cubicBezTo>
                  <a:pt x="2890265" y="246190"/>
                  <a:pt x="2815922" y="238756"/>
                  <a:pt x="2765742" y="240614"/>
                </a:cubicBezTo>
                <a:cubicBezTo>
                  <a:pt x="2715562" y="242472"/>
                  <a:pt x="2687684" y="253624"/>
                  <a:pt x="2631928" y="274068"/>
                </a:cubicBezTo>
                <a:cubicBezTo>
                  <a:pt x="2576172" y="294512"/>
                  <a:pt x="2472094" y="370712"/>
                  <a:pt x="2431206" y="363278"/>
                </a:cubicBezTo>
                <a:cubicBezTo>
                  <a:pt x="2390318" y="355844"/>
                  <a:pt x="2405186" y="264775"/>
                  <a:pt x="2386601" y="229463"/>
                </a:cubicBezTo>
                <a:cubicBezTo>
                  <a:pt x="2368016" y="194151"/>
                  <a:pt x="2340138" y="177423"/>
                  <a:pt x="2319694" y="151404"/>
                </a:cubicBezTo>
                <a:cubicBezTo>
                  <a:pt x="2299250" y="125385"/>
                  <a:pt x="2273231" y="95648"/>
                  <a:pt x="2263938" y="73346"/>
                </a:cubicBezTo>
                <a:cubicBezTo>
                  <a:pt x="2254645" y="51044"/>
                  <a:pt x="2368015" y="17589"/>
                  <a:pt x="2297391" y="6438"/>
                </a:cubicBezTo>
                <a:close/>
              </a:path>
            </a:pathLst>
          </a:custGeom>
          <a:solidFill>
            <a:srgbClr val="C745A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197600" y="370814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證券業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5093285" y="3346996"/>
            <a:ext cx="992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授信外匯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3484270" y="424927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保險業</a:t>
            </a:r>
          </a:p>
        </p:txBody>
      </p:sp>
      <p:sp>
        <p:nvSpPr>
          <p:cNvPr id="29" name="手繪多邊形 28"/>
          <p:cNvSpPr/>
          <p:nvPr/>
        </p:nvSpPr>
        <p:spPr>
          <a:xfrm>
            <a:off x="3409017" y="4021899"/>
            <a:ext cx="1230800" cy="1431568"/>
          </a:xfrm>
          <a:custGeom>
            <a:avLst/>
            <a:gdLst>
              <a:gd name="connsiteX0" fmla="*/ 893062 w 1385382"/>
              <a:gd name="connsiteY0" fmla="*/ 112123 h 1502909"/>
              <a:gd name="connsiteX1" fmla="*/ 658887 w 1385382"/>
              <a:gd name="connsiteY1" fmla="*/ 145576 h 1502909"/>
              <a:gd name="connsiteX2" fmla="*/ 513921 w 1385382"/>
              <a:gd name="connsiteY2" fmla="*/ 100971 h 1502909"/>
              <a:gd name="connsiteX3" fmla="*/ 435862 w 1385382"/>
              <a:gd name="connsiteY3" fmla="*/ 610 h 1502909"/>
              <a:gd name="connsiteX4" fmla="*/ 246292 w 1385382"/>
              <a:gd name="connsiteY4" fmla="*/ 67518 h 1502909"/>
              <a:gd name="connsiteX5" fmla="*/ 90175 w 1385382"/>
              <a:gd name="connsiteY5" fmla="*/ 234786 h 1502909"/>
              <a:gd name="connsiteX6" fmla="*/ 965 w 1385382"/>
              <a:gd name="connsiteY6" fmla="*/ 357449 h 1502909"/>
              <a:gd name="connsiteX7" fmla="*/ 56721 w 1385382"/>
              <a:gd name="connsiteY7" fmla="*/ 613927 h 1502909"/>
              <a:gd name="connsiteX8" fmla="*/ 257443 w 1385382"/>
              <a:gd name="connsiteY8" fmla="*/ 669684 h 1502909"/>
              <a:gd name="connsiteX9" fmla="*/ 391258 w 1385382"/>
              <a:gd name="connsiteY9" fmla="*/ 658532 h 1502909"/>
              <a:gd name="connsiteX10" fmla="*/ 480467 w 1385382"/>
              <a:gd name="connsiteY10" fmla="*/ 758893 h 1502909"/>
              <a:gd name="connsiteX11" fmla="*/ 569677 w 1385382"/>
              <a:gd name="connsiteY11" fmla="*/ 1015371 h 1502909"/>
              <a:gd name="connsiteX12" fmla="*/ 658887 w 1385382"/>
              <a:gd name="connsiteY12" fmla="*/ 1427966 h 1502909"/>
              <a:gd name="connsiteX13" fmla="*/ 714643 w 1385382"/>
              <a:gd name="connsiteY13" fmla="*/ 1494874 h 1502909"/>
              <a:gd name="connsiteX14" fmla="*/ 948819 w 1385382"/>
              <a:gd name="connsiteY14" fmla="*/ 1327605 h 1502909"/>
              <a:gd name="connsiteX15" fmla="*/ 959970 w 1385382"/>
              <a:gd name="connsiteY15" fmla="*/ 1193791 h 1502909"/>
              <a:gd name="connsiteX16" fmla="*/ 1038028 w 1385382"/>
              <a:gd name="connsiteY16" fmla="*/ 1059976 h 1502909"/>
              <a:gd name="connsiteX17" fmla="*/ 1026877 w 1385382"/>
              <a:gd name="connsiteY17" fmla="*/ 870405 h 1502909"/>
              <a:gd name="connsiteX18" fmla="*/ 1238750 w 1385382"/>
              <a:gd name="connsiteY18" fmla="*/ 647381 h 1502909"/>
              <a:gd name="connsiteX19" fmla="*/ 1283355 w 1385382"/>
              <a:gd name="connsiteY19" fmla="*/ 513566 h 1502909"/>
              <a:gd name="connsiteX20" fmla="*/ 1383716 w 1385382"/>
              <a:gd name="connsiteY20" fmla="*/ 335147 h 1502909"/>
              <a:gd name="connsiteX21" fmla="*/ 1339111 w 1385382"/>
              <a:gd name="connsiteY21" fmla="*/ 268240 h 1502909"/>
              <a:gd name="connsiteX22" fmla="*/ 1249901 w 1385382"/>
              <a:gd name="connsiteY22" fmla="*/ 290542 h 1502909"/>
              <a:gd name="connsiteX23" fmla="*/ 1194145 w 1385382"/>
              <a:gd name="connsiteY23" fmla="*/ 257088 h 1502909"/>
              <a:gd name="connsiteX24" fmla="*/ 1160692 w 1385382"/>
              <a:gd name="connsiteY24" fmla="*/ 212484 h 1502909"/>
              <a:gd name="connsiteX25" fmla="*/ 1026877 w 1385382"/>
              <a:gd name="connsiteY25" fmla="*/ 167879 h 1502909"/>
              <a:gd name="connsiteX26" fmla="*/ 937667 w 1385382"/>
              <a:gd name="connsiteY26" fmla="*/ 156727 h 1502909"/>
              <a:gd name="connsiteX27" fmla="*/ 893062 w 1385382"/>
              <a:gd name="connsiteY27" fmla="*/ 112123 h 1502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385382" h="1502909">
                <a:moveTo>
                  <a:pt x="893062" y="112123"/>
                </a:moveTo>
                <a:cubicBezTo>
                  <a:pt x="846599" y="110265"/>
                  <a:pt x="722077" y="147435"/>
                  <a:pt x="658887" y="145576"/>
                </a:cubicBezTo>
                <a:cubicBezTo>
                  <a:pt x="595697" y="143717"/>
                  <a:pt x="551092" y="125132"/>
                  <a:pt x="513921" y="100971"/>
                </a:cubicBezTo>
                <a:cubicBezTo>
                  <a:pt x="476750" y="76810"/>
                  <a:pt x="480467" y="6185"/>
                  <a:pt x="435862" y="610"/>
                </a:cubicBezTo>
                <a:cubicBezTo>
                  <a:pt x="391257" y="-4965"/>
                  <a:pt x="303906" y="28489"/>
                  <a:pt x="246292" y="67518"/>
                </a:cubicBezTo>
                <a:cubicBezTo>
                  <a:pt x="188678" y="106547"/>
                  <a:pt x="131063" y="186464"/>
                  <a:pt x="90175" y="234786"/>
                </a:cubicBezTo>
                <a:cubicBezTo>
                  <a:pt x="49287" y="283108"/>
                  <a:pt x="6541" y="294259"/>
                  <a:pt x="965" y="357449"/>
                </a:cubicBezTo>
                <a:cubicBezTo>
                  <a:pt x="-4611" y="420639"/>
                  <a:pt x="13975" y="561888"/>
                  <a:pt x="56721" y="613927"/>
                </a:cubicBezTo>
                <a:cubicBezTo>
                  <a:pt x="99467" y="665966"/>
                  <a:pt x="201687" y="662250"/>
                  <a:pt x="257443" y="669684"/>
                </a:cubicBezTo>
                <a:cubicBezTo>
                  <a:pt x="313199" y="677118"/>
                  <a:pt x="354087" y="643664"/>
                  <a:pt x="391258" y="658532"/>
                </a:cubicBezTo>
                <a:cubicBezTo>
                  <a:pt x="428429" y="673400"/>
                  <a:pt x="450730" y="699420"/>
                  <a:pt x="480467" y="758893"/>
                </a:cubicBezTo>
                <a:cubicBezTo>
                  <a:pt x="510203" y="818366"/>
                  <a:pt x="539940" y="903859"/>
                  <a:pt x="569677" y="1015371"/>
                </a:cubicBezTo>
                <a:cubicBezTo>
                  <a:pt x="599414" y="1126883"/>
                  <a:pt x="634726" y="1348049"/>
                  <a:pt x="658887" y="1427966"/>
                </a:cubicBezTo>
                <a:cubicBezTo>
                  <a:pt x="683048" y="1507883"/>
                  <a:pt x="666321" y="1511601"/>
                  <a:pt x="714643" y="1494874"/>
                </a:cubicBezTo>
                <a:cubicBezTo>
                  <a:pt x="762965" y="1478147"/>
                  <a:pt x="907931" y="1377785"/>
                  <a:pt x="948819" y="1327605"/>
                </a:cubicBezTo>
                <a:cubicBezTo>
                  <a:pt x="989707" y="1277425"/>
                  <a:pt x="945102" y="1238396"/>
                  <a:pt x="959970" y="1193791"/>
                </a:cubicBezTo>
                <a:cubicBezTo>
                  <a:pt x="974838" y="1149186"/>
                  <a:pt x="1026877" y="1113874"/>
                  <a:pt x="1038028" y="1059976"/>
                </a:cubicBezTo>
                <a:cubicBezTo>
                  <a:pt x="1049179" y="1006078"/>
                  <a:pt x="993423" y="939171"/>
                  <a:pt x="1026877" y="870405"/>
                </a:cubicBezTo>
                <a:cubicBezTo>
                  <a:pt x="1060331" y="801639"/>
                  <a:pt x="1196004" y="706854"/>
                  <a:pt x="1238750" y="647381"/>
                </a:cubicBezTo>
                <a:cubicBezTo>
                  <a:pt x="1281496" y="587908"/>
                  <a:pt x="1259194" y="565605"/>
                  <a:pt x="1283355" y="513566"/>
                </a:cubicBezTo>
                <a:cubicBezTo>
                  <a:pt x="1307516" y="461527"/>
                  <a:pt x="1374423" y="376035"/>
                  <a:pt x="1383716" y="335147"/>
                </a:cubicBezTo>
                <a:cubicBezTo>
                  <a:pt x="1393009" y="294259"/>
                  <a:pt x="1361413" y="275674"/>
                  <a:pt x="1339111" y="268240"/>
                </a:cubicBezTo>
                <a:cubicBezTo>
                  <a:pt x="1316809" y="260806"/>
                  <a:pt x="1274062" y="292401"/>
                  <a:pt x="1249901" y="290542"/>
                </a:cubicBezTo>
                <a:cubicBezTo>
                  <a:pt x="1225740" y="288683"/>
                  <a:pt x="1209013" y="270098"/>
                  <a:pt x="1194145" y="257088"/>
                </a:cubicBezTo>
                <a:cubicBezTo>
                  <a:pt x="1179277" y="244078"/>
                  <a:pt x="1188570" y="227352"/>
                  <a:pt x="1160692" y="212484"/>
                </a:cubicBezTo>
                <a:cubicBezTo>
                  <a:pt x="1132814" y="197616"/>
                  <a:pt x="1064048" y="177172"/>
                  <a:pt x="1026877" y="167879"/>
                </a:cubicBezTo>
                <a:cubicBezTo>
                  <a:pt x="989706" y="158586"/>
                  <a:pt x="967404" y="162303"/>
                  <a:pt x="937667" y="156727"/>
                </a:cubicBezTo>
                <a:cubicBezTo>
                  <a:pt x="907931" y="151151"/>
                  <a:pt x="939525" y="113981"/>
                  <a:pt x="893062" y="112123"/>
                </a:cubicBezTo>
                <a:close/>
              </a:path>
            </a:pathLst>
          </a:custGeom>
          <a:solidFill>
            <a:srgbClr val="92D050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30" name="手繪多邊形 29"/>
          <p:cNvSpPr/>
          <p:nvPr/>
        </p:nvSpPr>
        <p:spPr>
          <a:xfrm>
            <a:off x="4151841" y="3598489"/>
            <a:ext cx="1761825" cy="764401"/>
          </a:xfrm>
          <a:custGeom>
            <a:avLst/>
            <a:gdLst>
              <a:gd name="connsiteX0" fmla="*/ 301166 w 1817831"/>
              <a:gd name="connsiteY0" fmla="*/ 358732 h 871915"/>
              <a:gd name="connsiteX1" fmla="*/ 245410 w 1817831"/>
              <a:gd name="connsiteY1" fmla="*/ 269523 h 871915"/>
              <a:gd name="connsiteX2" fmla="*/ 178503 w 1817831"/>
              <a:gd name="connsiteY2" fmla="*/ 269523 h 871915"/>
              <a:gd name="connsiteX3" fmla="*/ 145049 w 1817831"/>
              <a:gd name="connsiteY3" fmla="*/ 269523 h 871915"/>
              <a:gd name="connsiteX4" fmla="*/ 100444 w 1817831"/>
              <a:gd name="connsiteY4" fmla="*/ 258371 h 871915"/>
              <a:gd name="connsiteX5" fmla="*/ 44688 w 1817831"/>
              <a:gd name="connsiteY5" fmla="*/ 236069 h 871915"/>
              <a:gd name="connsiteX6" fmla="*/ 83 w 1817831"/>
              <a:gd name="connsiteY6" fmla="*/ 180313 h 871915"/>
              <a:gd name="connsiteX7" fmla="*/ 55839 w 1817831"/>
              <a:gd name="connsiteY7" fmla="*/ 124557 h 871915"/>
              <a:gd name="connsiteX8" fmla="*/ 145049 w 1817831"/>
              <a:gd name="connsiteY8" fmla="*/ 57649 h 871915"/>
              <a:gd name="connsiteX9" fmla="*/ 323468 w 1817831"/>
              <a:gd name="connsiteY9" fmla="*/ 13045 h 871915"/>
              <a:gd name="connsiteX10" fmla="*/ 423829 w 1817831"/>
              <a:gd name="connsiteY10" fmla="*/ 13045 h 871915"/>
              <a:gd name="connsiteX11" fmla="*/ 646854 w 1817831"/>
              <a:gd name="connsiteY11" fmla="*/ 1893 h 871915"/>
              <a:gd name="connsiteX12" fmla="*/ 914483 w 1817831"/>
              <a:gd name="connsiteY12" fmla="*/ 57649 h 871915"/>
              <a:gd name="connsiteX13" fmla="*/ 1449742 w 1817831"/>
              <a:gd name="connsiteY13" fmla="*/ 57649 h 871915"/>
              <a:gd name="connsiteX14" fmla="*/ 1538951 w 1817831"/>
              <a:gd name="connsiteY14" fmla="*/ 191464 h 871915"/>
              <a:gd name="connsiteX15" fmla="*/ 1572405 w 1817831"/>
              <a:gd name="connsiteY15" fmla="*/ 302976 h 871915"/>
              <a:gd name="connsiteX16" fmla="*/ 1672766 w 1817831"/>
              <a:gd name="connsiteY16" fmla="*/ 436791 h 871915"/>
              <a:gd name="connsiteX17" fmla="*/ 1739673 w 1817831"/>
              <a:gd name="connsiteY17" fmla="*/ 548303 h 871915"/>
              <a:gd name="connsiteX18" fmla="*/ 1817732 w 1817831"/>
              <a:gd name="connsiteY18" fmla="*/ 648664 h 871915"/>
              <a:gd name="connsiteX19" fmla="*/ 1750824 w 1817831"/>
              <a:gd name="connsiteY19" fmla="*/ 782479 h 871915"/>
              <a:gd name="connsiteX20" fmla="*/ 1550103 w 1817831"/>
              <a:gd name="connsiteY20" fmla="*/ 760176 h 871915"/>
              <a:gd name="connsiteX21" fmla="*/ 1472044 w 1817831"/>
              <a:gd name="connsiteY21" fmla="*/ 760176 h 871915"/>
              <a:gd name="connsiteX22" fmla="*/ 1349381 w 1817831"/>
              <a:gd name="connsiteY22" fmla="*/ 871688 h 871915"/>
              <a:gd name="connsiteX23" fmla="*/ 1315927 w 1817831"/>
              <a:gd name="connsiteY23" fmla="*/ 726723 h 871915"/>
              <a:gd name="connsiteX24" fmla="*/ 1293624 w 1817831"/>
              <a:gd name="connsiteY24" fmla="*/ 682118 h 871915"/>
              <a:gd name="connsiteX25" fmla="*/ 1237868 w 1817831"/>
              <a:gd name="connsiteY25" fmla="*/ 626362 h 871915"/>
              <a:gd name="connsiteX26" fmla="*/ 981390 w 1817831"/>
              <a:gd name="connsiteY26" fmla="*/ 570605 h 871915"/>
              <a:gd name="connsiteX27" fmla="*/ 925634 w 1817831"/>
              <a:gd name="connsiteY27" fmla="*/ 514849 h 871915"/>
              <a:gd name="connsiteX28" fmla="*/ 892181 w 1817831"/>
              <a:gd name="connsiteY28" fmla="*/ 514849 h 871915"/>
              <a:gd name="connsiteX29" fmla="*/ 881029 w 1817831"/>
              <a:gd name="connsiteY29" fmla="*/ 659815 h 871915"/>
              <a:gd name="connsiteX30" fmla="*/ 858727 w 1817831"/>
              <a:gd name="connsiteY30" fmla="*/ 715571 h 871915"/>
              <a:gd name="connsiteX31" fmla="*/ 802971 w 1817831"/>
              <a:gd name="connsiteY31" fmla="*/ 704420 h 871915"/>
              <a:gd name="connsiteX32" fmla="*/ 624551 w 1817831"/>
              <a:gd name="connsiteY32" fmla="*/ 670966 h 871915"/>
              <a:gd name="connsiteX33" fmla="*/ 579946 w 1817831"/>
              <a:gd name="connsiteY33" fmla="*/ 604059 h 871915"/>
              <a:gd name="connsiteX34" fmla="*/ 457283 w 1817831"/>
              <a:gd name="connsiteY34" fmla="*/ 570605 h 871915"/>
              <a:gd name="connsiteX35" fmla="*/ 334620 w 1817831"/>
              <a:gd name="connsiteY35" fmla="*/ 514849 h 871915"/>
              <a:gd name="connsiteX36" fmla="*/ 167351 w 1817831"/>
              <a:gd name="connsiteY36" fmla="*/ 492547 h 871915"/>
              <a:gd name="connsiteX37" fmla="*/ 44688 w 1817831"/>
              <a:gd name="connsiteY37" fmla="*/ 436791 h 871915"/>
              <a:gd name="connsiteX38" fmla="*/ 55839 w 1817831"/>
              <a:gd name="connsiteY38" fmla="*/ 381035 h 871915"/>
              <a:gd name="connsiteX39" fmla="*/ 111595 w 1817831"/>
              <a:gd name="connsiteY39" fmla="*/ 325279 h 871915"/>
              <a:gd name="connsiteX40" fmla="*/ 111595 w 1817831"/>
              <a:gd name="connsiteY40" fmla="*/ 258371 h 871915"/>
              <a:gd name="connsiteX41" fmla="*/ 22385 w 1817831"/>
              <a:gd name="connsiteY41" fmla="*/ 236069 h 871915"/>
              <a:gd name="connsiteX42" fmla="*/ 22385 w 1817831"/>
              <a:gd name="connsiteY42" fmla="*/ 202615 h 871915"/>
              <a:gd name="connsiteX43" fmla="*/ 66990 w 1817831"/>
              <a:gd name="connsiteY43" fmla="*/ 146859 h 871915"/>
              <a:gd name="connsiteX44" fmla="*/ 178503 w 1817831"/>
              <a:gd name="connsiteY44" fmla="*/ 35347 h 871915"/>
              <a:gd name="connsiteX45" fmla="*/ 100444 w 1817831"/>
              <a:gd name="connsiteY45" fmla="*/ 57649 h 87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817831" h="871915">
                <a:moveTo>
                  <a:pt x="301166" y="358732"/>
                </a:moveTo>
                <a:cubicBezTo>
                  <a:pt x="283510" y="321561"/>
                  <a:pt x="265854" y="284391"/>
                  <a:pt x="245410" y="269523"/>
                </a:cubicBezTo>
                <a:cubicBezTo>
                  <a:pt x="224966" y="254655"/>
                  <a:pt x="178503" y="269523"/>
                  <a:pt x="178503" y="269523"/>
                </a:cubicBezTo>
                <a:cubicBezTo>
                  <a:pt x="161776" y="269523"/>
                  <a:pt x="158059" y="271382"/>
                  <a:pt x="145049" y="269523"/>
                </a:cubicBezTo>
                <a:cubicBezTo>
                  <a:pt x="132039" y="267664"/>
                  <a:pt x="117171" y="263947"/>
                  <a:pt x="100444" y="258371"/>
                </a:cubicBezTo>
                <a:cubicBezTo>
                  <a:pt x="83717" y="252795"/>
                  <a:pt x="61415" y="249079"/>
                  <a:pt x="44688" y="236069"/>
                </a:cubicBezTo>
                <a:cubicBezTo>
                  <a:pt x="27961" y="223059"/>
                  <a:pt x="-1776" y="198898"/>
                  <a:pt x="83" y="180313"/>
                </a:cubicBezTo>
                <a:cubicBezTo>
                  <a:pt x="1942" y="161728"/>
                  <a:pt x="31678" y="145001"/>
                  <a:pt x="55839" y="124557"/>
                </a:cubicBezTo>
                <a:cubicBezTo>
                  <a:pt x="80000" y="104113"/>
                  <a:pt x="100444" y="76234"/>
                  <a:pt x="145049" y="57649"/>
                </a:cubicBezTo>
                <a:cubicBezTo>
                  <a:pt x="189654" y="39064"/>
                  <a:pt x="277005" y="20479"/>
                  <a:pt x="323468" y="13045"/>
                </a:cubicBezTo>
                <a:cubicBezTo>
                  <a:pt x="369931" y="5611"/>
                  <a:pt x="369931" y="14904"/>
                  <a:pt x="423829" y="13045"/>
                </a:cubicBezTo>
                <a:cubicBezTo>
                  <a:pt x="477727" y="11186"/>
                  <a:pt x="565078" y="-5541"/>
                  <a:pt x="646854" y="1893"/>
                </a:cubicBezTo>
                <a:cubicBezTo>
                  <a:pt x="728630" y="9327"/>
                  <a:pt x="780668" y="48356"/>
                  <a:pt x="914483" y="57649"/>
                </a:cubicBezTo>
                <a:cubicBezTo>
                  <a:pt x="1048298" y="66942"/>
                  <a:pt x="1345664" y="35347"/>
                  <a:pt x="1449742" y="57649"/>
                </a:cubicBezTo>
                <a:cubicBezTo>
                  <a:pt x="1553820" y="79951"/>
                  <a:pt x="1518507" y="150576"/>
                  <a:pt x="1538951" y="191464"/>
                </a:cubicBezTo>
                <a:cubicBezTo>
                  <a:pt x="1559395" y="232352"/>
                  <a:pt x="1550103" y="262088"/>
                  <a:pt x="1572405" y="302976"/>
                </a:cubicBezTo>
                <a:cubicBezTo>
                  <a:pt x="1594707" y="343864"/>
                  <a:pt x="1644888" y="395903"/>
                  <a:pt x="1672766" y="436791"/>
                </a:cubicBezTo>
                <a:cubicBezTo>
                  <a:pt x="1700644" y="477679"/>
                  <a:pt x="1715512" y="512991"/>
                  <a:pt x="1739673" y="548303"/>
                </a:cubicBezTo>
                <a:cubicBezTo>
                  <a:pt x="1763834" y="583615"/>
                  <a:pt x="1815874" y="609635"/>
                  <a:pt x="1817732" y="648664"/>
                </a:cubicBezTo>
                <a:cubicBezTo>
                  <a:pt x="1819590" y="687693"/>
                  <a:pt x="1795429" y="763894"/>
                  <a:pt x="1750824" y="782479"/>
                </a:cubicBezTo>
                <a:cubicBezTo>
                  <a:pt x="1706219" y="801064"/>
                  <a:pt x="1596566" y="763893"/>
                  <a:pt x="1550103" y="760176"/>
                </a:cubicBezTo>
                <a:cubicBezTo>
                  <a:pt x="1503640" y="756459"/>
                  <a:pt x="1505498" y="741591"/>
                  <a:pt x="1472044" y="760176"/>
                </a:cubicBezTo>
                <a:cubicBezTo>
                  <a:pt x="1438590" y="778761"/>
                  <a:pt x="1375401" y="877264"/>
                  <a:pt x="1349381" y="871688"/>
                </a:cubicBezTo>
                <a:cubicBezTo>
                  <a:pt x="1323361" y="866112"/>
                  <a:pt x="1325220" y="758318"/>
                  <a:pt x="1315927" y="726723"/>
                </a:cubicBezTo>
                <a:cubicBezTo>
                  <a:pt x="1306634" y="695128"/>
                  <a:pt x="1306634" y="698845"/>
                  <a:pt x="1293624" y="682118"/>
                </a:cubicBezTo>
                <a:cubicBezTo>
                  <a:pt x="1280614" y="665391"/>
                  <a:pt x="1289907" y="644947"/>
                  <a:pt x="1237868" y="626362"/>
                </a:cubicBezTo>
                <a:cubicBezTo>
                  <a:pt x="1185829" y="607777"/>
                  <a:pt x="1033429" y="589190"/>
                  <a:pt x="981390" y="570605"/>
                </a:cubicBezTo>
                <a:cubicBezTo>
                  <a:pt x="929351" y="552020"/>
                  <a:pt x="940502" y="524142"/>
                  <a:pt x="925634" y="514849"/>
                </a:cubicBezTo>
                <a:cubicBezTo>
                  <a:pt x="910766" y="505556"/>
                  <a:pt x="899615" y="490688"/>
                  <a:pt x="892181" y="514849"/>
                </a:cubicBezTo>
                <a:cubicBezTo>
                  <a:pt x="884747" y="539010"/>
                  <a:pt x="886605" y="626361"/>
                  <a:pt x="881029" y="659815"/>
                </a:cubicBezTo>
                <a:cubicBezTo>
                  <a:pt x="875453" y="693269"/>
                  <a:pt x="871737" y="708137"/>
                  <a:pt x="858727" y="715571"/>
                </a:cubicBezTo>
                <a:cubicBezTo>
                  <a:pt x="845717" y="723005"/>
                  <a:pt x="802971" y="704420"/>
                  <a:pt x="802971" y="704420"/>
                </a:cubicBezTo>
                <a:cubicBezTo>
                  <a:pt x="763942" y="696986"/>
                  <a:pt x="661722" y="687693"/>
                  <a:pt x="624551" y="670966"/>
                </a:cubicBezTo>
                <a:cubicBezTo>
                  <a:pt x="587380" y="654239"/>
                  <a:pt x="607824" y="620786"/>
                  <a:pt x="579946" y="604059"/>
                </a:cubicBezTo>
                <a:cubicBezTo>
                  <a:pt x="552068" y="587332"/>
                  <a:pt x="498171" y="585473"/>
                  <a:pt x="457283" y="570605"/>
                </a:cubicBezTo>
                <a:cubicBezTo>
                  <a:pt x="416395" y="555737"/>
                  <a:pt x="382942" y="527859"/>
                  <a:pt x="334620" y="514849"/>
                </a:cubicBezTo>
                <a:cubicBezTo>
                  <a:pt x="286298" y="501839"/>
                  <a:pt x="215673" y="505557"/>
                  <a:pt x="167351" y="492547"/>
                </a:cubicBezTo>
                <a:cubicBezTo>
                  <a:pt x="119029" y="479537"/>
                  <a:pt x="63273" y="455376"/>
                  <a:pt x="44688" y="436791"/>
                </a:cubicBezTo>
                <a:cubicBezTo>
                  <a:pt x="26103" y="418206"/>
                  <a:pt x="44688" y="399620"/>
                  <a:pt x="55839" y="381035"/>
                </a:cubicBezTo>
                <a:cubicBezTo>
                  <a:pt x="66990" y="362450"/>
                  <a:pt x="102302" y="345723"/>
                  <a:pt x="111595" y="325279"/>
                </a:cubicBezTo>
                <a:cubicBezTo>
                  <a:pt x="120888" y="304835"/>
                  <a:pt x="126463" y="273239"/>
                  <a:pt x="111595" y="258371"/>
                </a:cubicBezTo>
                <a:cubicBezTo>
                  <a:pt x="96727" y="243503"/>
                  <a:pt x="37253" y="245362"/>
                  <a:pt x="22385" y="236069"/>
                </a:cubicBezTo>
                <a:cubicBezTo>
                  <a:pt x="7517" y="226776"/>
                  <a:pt x="14951" y="217483"/>
                  <a:pt x="22385" y="202615"/>
                </a:cubicBezTo>
                <a:cubicBezTo>
                  <a:pt x="29819" y="187747"/>
                  <a:pt x="40970" y="174737"/>
                  <a:pt x="66990" y="146859"/>
                </a:cubicBezTo>
                <a:cubicBezTo>
                  <a:pt x="93010" y="118981"/>
                  <a:pt x="172927" y="50215"/>
                  <a:pt x="178503" y="35347"/>
                </a:cubicBezTo>
                <a:cubicBezTo>
                  <a:pt x="184079" y="20479"/>
                  <a:pt x="142261" y="39064"/>
                  <a:pt x="100444" y="57649"/>
                </a:cubicBezTo>
              </a:path>
            </a:pathLst>
          </a:custGeom>
          <a:solidFill>
            <a:srgbClr val="0000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3520361" y="430414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保險業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4492382" y="369508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8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銀行業</a:t>
            </a:r>
          </a:p>
        </p:txBody>
      </p:sp>
      <p:sp>
        <p:nvSpPr>
          <p:cNvPr id="37" name="標題 36"/>
          <p:cNvSpPr>
            <a:spLocks noGrp="1"/>
          </p:cNvSpPr>
          <p:nvPr>
            <p:ph type="title"/>
          </p:nvPr>
        </p:nvSpPr>
        <p:spPr>
          <a:xfrm>
            <a:off x="0" y="101279"/>
            <a:ext cx="9102776" cy="576262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為何要選擇證券業？</a:t>
            </a:r>
            <a:endParaRPr lang="zh-TW" altLang="en-US" sz="360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4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oman Scores $30,000 Keno 24/7 Win - Lottoland.com.a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3" r="10038" b="10436"/>
          <a:stretch/>
        </p:blipFill>
        <p:spPr bwMode="auto">
          <a:xfrm flipH="1">
            <a:off x="120810" y="1641155"/>
            <a:ext cx="2787783" cy="335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立方體 2"/>
          <p:cNvSpPr/>
          <p:nvPr/>
        </p:nvSpPr>
        <p:spPr>
          <a:xfrm>
            <a:off x="2051720" y="5063109"/>
            <a:ext cx="1728192" cy="1216152"/>
          </a:xfrm>
          <a:prstGeom prst="cub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立方體 3"/>
          <p:cNvSpPr/>
          <p:nvPr/>
        </p:nvSpPr>
        <p:spPr>
          <a:xfrm>
            <a:off x="3639661" y="4591227"/>
            <a:ext cx="1957373" cy="1542682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立方體 4"/>
          <p:cNvSpPr/>
          <p:nvPr/>
        </p:nvSpPr>
        <p:spPr>
          <a:xfrm>
            <a:off x="5411765" y="3875257"/>
            <a:ext cx="1547210" cy="208823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分公司經理人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1573" y="5614817"/>
            <a:ext cx="1467068" cy="40011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TW" altLang="zh-TW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理財經紀人</a:t>
            </a:r>
            <a:endParaRPr lang="zh-TW" altLang="en-US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51029" y="5362568"/>
            <a:ext cx="23429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營業櫃檯主管</a:t>
            </a:r>
            <a:r>
              <a:rPr lang="en-US" altLang="zh-TW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 </a:t>
            </a:r>
          </a:p>
          <a:p>
            <a:endParaRPr lang="en-US" altLang="zh-TW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立方體 7"/>
          <p:cNvSpPr/>
          <p:nvPr/>
        </p:nvSpPr>
        <p:spPr>
          <a:xfrm>
            <a:off x="6801986" y="2870085"/>
            <a:ext cx="864096" cy="2846426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</a:t>
            </a:r>
            <a:endParaRPr lang="en-US" altLang="zh-TW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督導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立方體 8"/>
          <p:cNvSpPr/>
          <p:nvPr/>
        </p:nvSpPr>
        <p:spPr>
          <a:xfrm>
            <a:off x="7664318" y="1988840"/>
            <a:ext cx="864096" cy="3507645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zh-TW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部級主管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86" y="676454"/>
            <a:ext cx="4275924" cy="221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標題 2"/>
          <p:cNvSpPr txBox="1">
            <a:spLocks/>
          </p:cNvSpPr>
          <p:nvPr/>
        </p:nvSpPr>
        <p:spPr>
          <a:xfrm>
            <a:off x="503548" y="116632"/>
            <a:ext cx="8229600" cy="720080"/>
          </a:xfrm>
          <a:prstGeom prst="rect">
            <a:avLst/>
          </a:prstGeom>
        </p:spPr>
        <p:txBody>
          <a:bodyPr/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未來職涯發展</a:t>
            </a:r>
          </a:p>
        </p:txBody>
      </p:sp>
      <p:sp>
        <p:nvSpPr>
          <p:cNvPr id="13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19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89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247965" y="1265120"/>
            <a:ext cx="3901268" cy="533400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CC66">
                  <a:gamma/>
                  <a:shade val="36078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☆ </a:t>
            </a:r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專心於業務與理財行銷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</a:p>
        </p:txBody>
      </p:sp>
      <p:sp>
        <p:nvSpPr>
          <p:cNvPr id="6" name="標題 2"/>
          <p:cNvSpPr txBox="1">
            <a:spLocks/>
          </p:cNvSpPr>
          <p:nvPr/>
        </p:nvSpPr>
        <p:spPr>
          <a:xfrm>
            <a:off x="503548" y="116632"/>
            <a:ext cx="8229600" cy="720080"/>
          </a:xfrm>
          <a:prstGeom prst="rect">
            <a:avLst/>
          </a:prstGeom>
        </p:spPr>
        <p:txBody>
          <a:bodyPr/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更寬廣的發展方向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117218" y="1676778"/>
            <a:ext cx="41627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zh-TW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en-US" altLang="zh-TW" sz="1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</a:t>
            </a:r>
            <a:r>
              <a:rPr lang="zh-TW" altLang="en-US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趨勢業務</a:t>
            </a:r>
            <a:r>
              <a:rPr lang="en-US" altLang="zh-TW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:</a:t>
            </a:r>
            <a:r>
              <a:rPr lang="zh-TW" altLang="en-US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財富管理與</a:t>
            </a:r>
            <a:r>
              <a:rPr lang="zh-TW" altLang="en-US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理財規劃 </a:t>
            </a:r>
            <a:endParaRPr lang="en-US" altLang="zh-TW" sz="16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獎金與成就感最大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289762" y="4509120"/>
            <a:ext cx="3195056" cy="475156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☆ </a:t>
            </a:r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其他金融專業職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256073" y="2816932"/>
            <a:ext cx="29594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zh-TW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朝業務管理職發展</a:t>
            </a:r>
            <a:endParaRPr lang="zh-TW" altLang="en-US" sz="1600" b="1" dirty="0"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186909" y="3392996"/>
            <a:ext cx="3297909" cy="5334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☆ </a:t>
            </a:r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晉身分析師或操盤人 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186909" y="3825044"/>
            <a:ext cx="34535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zh-TW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投顧分析師、投信基金經理人等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799566" y="2384664"/>
            <a:ext cx="3264822" cy="504276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☆ </a:t>
            </a:r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發展為管理職幹部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198332" y="4886511"/>
            <a:ext cx="29594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zh-TW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交易員或是專業行政職</a:t>
            </a:r>
            <a:endParaRPr lang="zh-TW" altLang="en-US" sz="1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20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8" name="Picture 2" descr="A colorful road Royalty Free Vector Image - Vecto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8" b="33154"/>
          <a:stretch/>
        </p:blipFill>
        <p:spPr bwMode="auto">
          <a:xfrm rot="5400000" flipV="1">
            <a:off x="-756690" y="1647765"/>
            <a:ext cx="5660074" cy="40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86452" y="5117343"/>
            <a:ext cx="3773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☆ </a:t>
            </a:r>
            <a:r>
              <a:rPr lang="zh-TW" alt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理財經紀人  起跑</a:t>
            </a:r>
          </a:p>
        </p:txBody>
      </p:sp>
      <p:pic>
        <p:nvPicPr>
          <p:cNvPr id="4104" name="Picture 8" descr="People icon group men team symbol for business Vector Image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8" b="29283"/>
          <a:stretch/>
        </p:blipFill>
        <p:spPr bwMode="auto">
          <a:xfrm>
            <a:off x="94299" y="2384665"/>
            <a:ext cx="4093608" cy="216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38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CEAEB-05EC-4B66-BF08-EFEEE2C6D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00708"/>
            <a:ext cx="8229600" cy="1143000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報告大綱</a:t>
            </a:r>
          </a:p>
        </p:txBody>
      </p:sp>
      <p:graphicFrame>
        <p:nvGraphicFramePr>
          <p:cNvPr id="5" name="內容版面配置區 6">
            <a:extLst>
              <a:ext uri="{FF2B5EF4-FFF2-40B4-BE49-F238E27FC236}">
                <a16:creationId xmlns:a16="http://schemas.microsoft.com/office/drawing/2014/main" id="{F0A10992-51D8-4854-A342-ECFE0D5A9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3138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06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672" y="0"/>
            <a:ext cx="8820980" cy="714375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 群益一戶通</a:t>
            </a:r>
            <a:r>
              <a:rPr lang="zh-TW" altLang="en-US" sz="36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資金整合神流通</a:t>
            </a:r>
            <a:r>
              <a:rPr lang="en-US" altLang="zh-TW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02" b="11435"/>
          <a:stretch/>
        </p:blipFill>
        <p:spPr>
          <a:xfrm>
            <a:off x="1007604" y="714375"/>
            <a:ext cx="3780420" cy="563677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/>
          <a:srcRect t="612"/>
          <a:stretch/>
        </p:blipFill>
        <p:spPr>
          <a:xfrm>
            <a:off x="5328084" y="856278"/>
            <a:ext cx="3492388" cy="617581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934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75756" y="80628"/>
            <a:ext cx="4779814" cy="576262"/>
          </a:xfrm>
        </p:spPr>
        <p:txBody>
          <a:bodyPr>
            <a:noAutofit/>
          </a:bodyPr>
          <a:lstStyle/>
          <a:p>
            <a:r>
              <a:rPr lang="zh-TW" altLang="en-US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使用一戶通，存股很輕鬆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t="3556" r="3995" b="-711"/>
          <a:stretch/>
        </p:blipFill>
        <p:spPr>
          <a:xfrm>
            <a:off x="71500" y="1124744"/>
            <a:ext cx="4536504" cy="4918856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299" y="4329100"/>
            <a:ext cx="857497" cy="46050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1275606"/>
            <a:ext cx="4617132" cy="46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3628" y="122926"/>
            <a:ext cx="7372102" cy="576262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線上</a:t>
            </a:r>
            <a:r>
              <a:rPr lang="zh-TW" altLang="en-US" sz="36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開戶</a:t>
            </a:r>
            <a:r>
              <a:rPr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超方便</a:t>
            </a:r>
            <a:r>
              <a:rPr lang="en-US" altLang="zh-TW" sz="36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360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36712"/>
            <a:ext cx="8471284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1800" dirty="0"/>
              <a:t>群益證券是業界較早推出線上開戶的券商，近年來在一戶通的順水推舟之下，線上開戶可以完全的「免臨櫃」，非常符合現代人的需求。</a:t>
            </a:r>
            <a:endParaRPr lang="en-US" altLang="zh-TW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1800" dirty="0" smtClean="0"/>
              <a:t>推出</a:t>
            </a:r>
            <a:r>
              <a:rPr lang="zh-TW" altLang="en-US" sz="1800" dirty="0"/>
              <a:t>「四合一開戶」，可大幅提高通路開戶效率、以及客戶開戶意願。</a:t>
            </a:r>
            <a:endParaRPr lang="en-US" altLang="zh-TW" sz="1800" dirty="0"/>
          </a:p>
          <a:p>
            <a:pPr marL="0" indent="0">
              <a:buNone/>
            </a:pP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1952836"/>
            <a:ext cx="2664296" cy="473652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108" y="1974108"/>
            <a:ext cx="2747188" cy="488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23719" y="80628"/>
            <a:ext cx="7804150" cy="576262"/>
          </a:xfrm>
        </p:spPr>
        <p:txBody>
          <a:bodyPr>
            <a:normAutofit fontScale="90000"/>
          </a:bodyPr>
          <a:lstStyle/>
          <a:p>
            <a:r>
              <a:rPr lang="zh-TW" altLang="en-US" sz="3600" b="1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營業員趨向年輕化</a:t>
            </a:r>
            <a:endParaRPr lang="zh-TW" altLang="en-US" sz="3600" b="1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A43041E-9E1B-4AFB-9E28-D7B1C02CF28A}"/>
              </a:ext>
            </a:extLst>
          </p:cNvPr>
          <p:cNvSpPr/>
          <p:nvPr/>
        </p:nvSpPr>
        <p:spPr>
          <a:xfrm>
            <a:off x="2418205" y="820325"/>
            <a:ext cx="4307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年輕營業員業界佔比最高</a:t>
            </a:r>
            <a:r>
              <a:rPr lang="en-US" altLang="zh-TW" sz="2800" b="1" dirty="0">
                <a:solidFill>
                  <a:srgbClr val="FF0000"/>
                </a:solidFill>
                <a:latin typeface="+mj-ea"/>
                <a:ea typeface="+mj-ea"/>
              </a:rPr>
              <a:t>!</a:t>
            </a:r>
            <a:endParaRPr lang="zh-TW" altLang="en-US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165536"/>
            <a:ext cx="4764109" cy="357147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47" y="1330065"/>
            <a:ext cx="3708413" cy="278005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5" y="1343545"/>
            <a:ext cx="3635896" cy="272569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19" y="4061597"/>
            <a:ext cx="3480509" cy="260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TW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Line</a:t>
            </a:r>
            <a:r>
              <a:rPr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＠ </a:t>
            </a:r>
            <a:r>
              <a:rPr lang="zh-TW" altLang="en-US" sz="36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服務一</a:t>
            </a:r>
            <a:r>
              <a:rPr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把罩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6672" y="944724"/>
            <a:ext cx="8867328" cy="5400675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400" dirty="0"/>
              <a:t>強大群益電商後勤支援一把罩，申購、投資活動快訊，智慧單，</a:t>
            </a:r>
            <a:r>
              <a:rPr lang="en-US" altLang="zh-TW" sz="2400" dirty="0"/>
              <a:t>line</a:t>
            </a:r>
            <a:r>
              <a:rPr lang="zh-TW" altLang="en-US" sz="2400" dirty="0"/>
              <a:t>下單等等等，各種群益資訊幫我們做第一線最直接的推廣</a:t>
            </a:r>
            <a:r>
              <a:rPr lang="en-US" altLang="zh-TW" sz="2400" dirty="0"/>
              <a:t>!</a:t>
            </a:r>
            <a:endParaRPr lang="zh-TW" altLang="en-US" sz="2400" dirty="0"/>
          </a:p>
        </p:txBody>
      </p:sp>
      <p:grpSp>
        <p:nvGrpSpPr>
          <p:cNvPr id="13" name="群組 12"/>
          <p:cNvGrpSpPr/>
          <p:nvPr/>
        </p:nvGrpSpPr>
        <p:grpSpPr>
          <a:xfrm>
            <a:off x="971600" y="1808820"/>
            <a:ext cx="7313275" cy="4826968"/>
            <a:chOff x="1052202" y="1851738"/>
            <a:chExt cx="7313275" cy="4826968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202" y="1869691"/>
              <a:ext cx="2438074" cy="2444148"/>
            </a:xfrm>
            <a:prstGeom prst="rect">
              <a:avLst/>
            </a:prstGeom>
          </p:spPr>
        </p:pic>
        <p:grpSp>
          <p:nvGrpSpPr>
            <p:cNvPr id="12" name="群組 11"/>
            <p:cNvGrpSpPr/>
            <p:nvPr/>
          </p:nvGrpSpPr>
          <p:grpSpPr>
            <a:xfrm>
              <a:off x="1052494" y="1851738"/>
              <a:ext cx="7312983" cy="4826968"/>
              <a:chOff x="1046349" y="1886804"/>
              <a:chExt cx="7312983" cy="4826968"/>
            </a:xfrm>
          </p:grpSpPr>
          <p:pic>
            <p:nvPicPr>
              <p:cNvPr id="5" name="圖片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6702" y="1886804"/>
                <a:ext cx="2428241" cy="2409923"/>
              </a:xfrm>
              <a:prstGeom prst="rect">
                <a:avLst/>
              </a:prstGeom>
            </p:spPr>
          </p:pic>
          <p:pic>
            <p:nvPicPr>
              <p:cNvPr id="7" name="圖片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5368" y="1890802"/>
                <a:ext cx="2356518" cy="2412246"/>
              </a:xfrm>
              <a:prstGeom prst="rect">
                <a:avLst/>
              </a:prstGeom>
            </p:spPr>
          </p:pic>
          <p:pic>
            <p:nvPicPr>
              <p:cNvPr id="8" name="圖片 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981"/>
              <a:stretch/>
            </p:blipFill>
            <p:spPr>
              <a:xfrm>
                <a:off x="1052201" y="4313838"/>
                <a:ext cx="2439225" cy="1770387"/>
              </a:xfrm>
              <a:prstGeom prst="rect">
                <a:avLst/>
              </a:prstGeom>
            </p:spPr>
          </p:pic>
          <p:pic>
            <p:nvPicPr>
              <p:cNvPr id="9" name="圖片 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4277" r="187"/>
              <a:stretch/>
            </p:blipFill>
            <p:spPr>
              <a:xfrm>
                <a:off x="1046349" y="6047455"/>
                <a:ext cx="2450928" cy="602496"/>
              </a:xfrm>
              <a:prstGeom prst="rect">
                <a:avLst/>
              </a:prstGeom>
            </p:spPr>
          </p:pic>
          <p:pic>
            <p:nvPicPr>
              <p:cNvPr id="10" name="圖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4380" y="4280796"/>
                <a:ext cx="2410988" cy="2408962"/>
              </a:xfrm>
              <a:prstGeom prst="rect">
                <a:avLst/>
              </a:prstGeom>
            </p:spPr>
          </p:pic>
          <p:pic>
            <p:nvPicPr>
              <p:cNvPr id="11" name="圖片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9517" y="4320741"/>
                <a:ext cx="2429815" cy="239303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6660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獨步同業，一條龍培訓計畫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584259"/>
              </p:ext>
            </p:extLst>
          </p:nvPr>
        </p:nvGraphicFramePr>
        <p:xfrm>
          <a:off x="457200" y="1117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橢圓 5"/>
          <p:cNvSpPr/>
          <p:nvPr/>
        </p:nvSpPr>
        <p:spPr>
          <a:xfrm>
            <a:off x="1043608" y="1340768"/>
            <a:ext cx="1584176" cy="158417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產學合作</a:t>
            </a:r>
          </a:p>
        </p:txBody>
      </p:sp>
      <p:sp>
        <p:nvSpPr>
          <p:cNvPr id="7" name="橢圓 6"/>
          <p:cNvSpPr/>
          <p:nvPr/>
        </p:nvSpPr>
        <p:spPr>
          <a:xfrm>
            <a:off x="3779912" y="1340768"/>
            <a:ext cx="1584176" cy="158417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新人培訓</a:t>
            </a:r>
          </a:p>
        </p:txBody>
      </p:sp>
      <p:sp>
        <p:nvSpPr>
          <p:cNvPr id="8" name="橢圓 7"/>
          <p:cNvSpPr/>
          <p:nvPr/>
        </p:nvSpPr>
        <p:spPr>
          <a:xfrm>
            <a:off x="6550174" y="1338318"/>
            <a:ext cx="1584176" cy="15841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主管培訓</a:t>
            </a:r>
          </a:p>
        </p:txBody>
      </p:sp>
    </p:spTree>
    <p:extLst>
      <p:ext uri="{BB962C8B-B14F-4D97-AF65-F5344CB8AC3E}">
        <p14:creationId xmlns:p14="http://schemas.microsoft.com/office/powerpoint/2010/main" val="182105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群組 22"/>
          <p:cNvGrpSpPr/>
          <p:nvPr/>
        </p:nvGrpSpPr>
        <p:grpSpPr>
          <a:xfrm>
            <a:off x="519739" y="1251762"/>
            <a:ext cx="4723426" cy="2243110"/>
            <a:chOff x="1212838" y="3217874"/>
            <a:chExt cx="4389387" cy="2342363"/>
          </a:xfrm>
        </p:grpSpPr>
        <p:sp>
          <p:nvSpPr>
            <p:cNvPr id="24" name="矩形 23"/>
            <p:cNvSpPr/>
            <p:nvPr/>
          </p:nvSpPr>
          <p:spPr>
            <a:xfrm>
              <a:off x="1858088" y="5142423"/>
              <a:ext cx="3034014" cy="4178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16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歡迎</a:t>
              </a:r>
              <a:r>
                <a:rPr lang="zh-TW" altLang="zh-TW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各</a:t>
              </a:r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位未來</a:t>
              </a:r>
              <a:r>
                <a:rPr lang="zh-TW" altLang="zh-TW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菁英</a:t>
              </a:r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加入</a:t>
              </a:r>
              <a:r>
                <a:rPr lang="en-US" altLang="zh-TW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!!</a:t>
              </a:r>
              <a:endPara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212838" y="3706816"/>
              <a:ext cx="4389387" cy="11891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3600" b="1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培訓</a:t>
              </a:r>
              <a:r>
                <a:rPr lang="zh-TW" altLang="zh-TW" sz="3200" b="1" dirty="0">
                  <a:solidFill>
                    <a:schemeClr val="tx2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全方位理財經紀人</a:t>
              </a:r>
              <a:endParaRPr lang="en-US" altLang="zh-TW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r"/>
              <a:r>
                <a:rPr lang="zh-TW" altLang="en-US" sz="3200" b="1" dirty="0">
                  <a:solidFill>
                    <a:schemeClr val="tx2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晉身未來投資銀行家</a:t>
              </a:r>
              <a:endParaRPr lang="en-US" altLang="zh-TW" sz="3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27" name="直線接點 26"/>
            <p:cNvCxnSpPr/>
            <p:nvPr/>
          </p:nvCxnSpPr>
          <p:spPr>
            <a:xfrm>
              <a:off x="1403648" y="4259541"/>
              <a:ext cx="3631403" cy="1207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群組 27"/>
            <p:cNvGrpSpPr/>
            <p:nvPr/>
          </p:nvGrpSpPr>
          <p:grpSpPr>
            <a:xfrm>
              <a:off x="1403648" y="3217874"/>
              <a:ext cx="3640928" cy="352489"/>
              <a:chOff x="1291381" y="3217874"/>
              <a:chExt cx="3640928" cy="352489"/>
            </a:xfrm>
          </p:grpSpPr>
          <p:cxnSp>
            <p:nvCxnSpPr>
              <p:cNvPr id="29" name="直線接點 28"/>
              <p:cNvCxnSpPr/>
              <p:nvPr/>
            </p:nvCxnSpPr>
            <p:spPr>
              <a:xfrm>
                <a:off x="1291381" y="3372872"/>
                <a:ext cx="3640928" cy="24156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梯形 29"/>
              <p:cNvSpPr/>
              <p:nvPr/>
            </p:nvSpPr>
            <p:spPr>
              <a:xfrm>
                <a:off x="1574953" y="3217874"/>
                <a:ext cx="3096344" cy="352489"/>
              </a:xfrm>
              <a:prstGeom prst="trapezoid">
                <a:avLst>
                  <a:gd name="adj" fmla="val 0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b="1" dirty="0">
                    <a:solidFill>
                      <a:schemeClr val="bg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最強金融團隊精心培訓</a:t>
                </a:r>
              </a:p>
            </p:txBody>
          </p:sp>
        </p:grpSp>
      </p:grpSp>
      <p:sp>
        <p:nvSpPr>
          <p:cNvPr id="36" name="矩形 35"/>
          <p:cNvSpPr/>
          <p:nvPr/>
        </p:nvSpPr>
        <p:spPr>
          <a:xfrm>
            <a:off x="2015716" y="166701"/>
            <a:ext cx="7632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選對起點，你會飛得更遠</a:t>
            </a:r>
            <a:r>
              <a:rPr lang="en-US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  <a:p>
            <a:r>
              <a: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群益金鼎證劵是你最棒的起跑點</a:t>
            </a:r>
            <a:r>
              <a:rPr lang="en-US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-15234" y="6524816"/>
            <a:ext cx="4772350" cy="319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群益金鼎證券保留本方案最終修改與變動之權利</a:t>
            </a:r>
          </a:p>
        </p:txBody>
      </p:sp>
      <p:sp>
        <p:nvSpPr>
          <p:cNvPr id="14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28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Picture 2" descr="干货】提高转化！如何快速优化自己的QA？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4" r="21987"/>
          <a:stretch/>
        </p:blipFill>
        <p:spPr bwMode="auto">
          <a:xfrm>
            <a:off x="1128278" y="3494872"/>
            <a:ext cx="3797566" cy="292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96" y="1719986"/>
            <a:ext cx="2977975" cy="44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1580" y="80628"/>
            <a:ext cx="7804150" cy="576262"/>
          </a:xfrm>
        </p:spPr>
        <p:txBody>
          <a:bodyPr>
            <a:noAutofit/>
          </a:bodyPr>
          <a:lstStyle/>
          <a:p>
            <a:pPr algn="ctr"/>
            <a:r>
              <a:rPr lang="zh-TW" altLang="en-US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各大行業別薪資排名</a:t>
            </a:r>
            <a:endParaRPr lang="zh-TW" altLang="en-US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95536" y="756024"/>
            <a:ext cx="8229600" cy="5400675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tx1"/>
                </a:solidFill>
              </a:rPr>
              <a:t>在疫情之下，畢業生將面臨比往年來更嚴酷的職場。根據</a:t>
            </a:r>
            <a:r>
              <a:rPr lang="en-US" altLang="zh-TW" dirty="0" smtClean="0">
                <a:solidFill>
                  <a:schemeClr val="tx1"/>
                </a:solidFill>
              </a:rPr>
              <a:t>104</a:t>
            </a:r>
            <a:r>
              <a:rPr lang="zh-TW" altLang="en-US" dirty="0">
                <a:solidFill>
                  <a:schemeClr val="tx1"/>
                </a:solidFill>
              </a:rPr>
              <a:t>人力銀行</a:t>
            </a:r>
            <a:r>
              <a:rPr lang="zh-TW" altLang="en-US" dirty="0" smtClean="0">
                <a:solidFill>
                  <a:schemeClr val="tx1"/>
                </a:solidFill>
              </a:rPr>
              <a:t>數據</a:t>
            </a:r>
            <a:r>
              <a:rPr lang="zh-TW" altLang="en-US" dirty="0">
                <a:solidFill>
                  <a:schemeClr val="tx1"/>
                </a:solidFill>
              </a:rPr>
              <a:t>最新資料統計，今年</a:t>
            </a:r>
            <a:r>
              <a:rPr lang="zh-TW" altLang="en-US" dirty="0">
                <a:solidFill>
                  <a:srgbClr val="FF0000"/>
                </a:solidFill>
              </a:rPr>
              <a:t>各產業平均月薪</a:t>
            </a:r>
            <a:r>
              <a:rPr lang="zh-TW" altLang="en-US" dirty="0">
                <a:solidFill>
                  <a:schemeClr val="tx1"/>
                </a:solidFill>
              </a:rPr>
              <a:t>以電腦及消費性電子製造業</a:t>
            </a:r>
            <a:r>
              <a:rPr lang="en-US" altLang="zh-TW" dirty="0">
                <a:solidFill>
                  <a:schemeClr val="tx1"/>
                </a:solidFill>
              </a:rPr>
              <a:t>5.7</a:t>
            </a:r>
            <a:r>
              <a:rPr lang="zh-TW" altLang="en-US" dirty="0">
                <a:solidFill>
                  <a:schemeClr val="tx1"/>
                </a:solidFill>
              </a:rPr>
              <a:t>萬最高，</a:t>
            </a:r>
            <a:r>
              <a:rPr lang="zh-TW" altLang="en-US" dirty="0" smtClean="0">
                <a:solidFill>
                  <a:schemeClr val="tx1"/>
                </a:solidFill>
              </a:rPr>
              <a:t>半導體業</a:t>
            </a:r>
            <a:r>
              <a:rPr lang="en-US" altLang="zh-TW" dirty="0">
                <a:solidFill>
                  <a:schemeClr val="tx1"/>
                </a:solidFill>
              </a:rPr>
              <a:t>5.5</a:t>
            </a:r>
            <a:r>
              <a:rPr lang="zh-TW" altLang="en-US" dirty="0">
                <a:solidFill>
                  <a:schemeClr val="tx1"/>
                </a:solidFill>
              </a:rPr>
              <a:t>萬排行第二，</a:t>
            </a:r>
            <a:r>
              <a:rPr lang="zh-TW" altLang="en-US" dirty="0">
                <a:solidFill>
                  <a:srgbClr val="FF0000"/>
                </a:solidFill>
              </a:rPr>
              <a:t>投資理財業</a:t>
            </a:r>
            <a:r>
              <a:rPr lang="en-US" altLang="zh-TW" dirty="0">
                <a:solidFill>
                  <a:srgbClr val="FF0000"/>
                </a:solidFill>
              </a:rPr>
              <a:t>5.1</a:t>
            </a:r>
            <a:r>
              <a:rPr lang="zh-TW" altLang="en-US" dirty="0">
                <a:solidFill>
                  <a:srgbClr val="FF0000"/>
                </a:solidFill>
              </a:rPr>
              <a:t>萬排名</a:t>
            </a:r>
            <a:r>
              <a:rPr lang="zh-TW" altLang="en-US" dirty="0" smtClean="0">
                <a:solidFill>
                  <a:srgbClr val="FF0000"/>
                </a:solidFill>
              </a:rPr>
              <a:t>第三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</a:rPr>
              <a:t>細看不同行業的薪資條件，</a:t>
            </a:r>
            <a:r>
              <a:rPr lang="zh-TW" altLang="en-US" dirty="0">
                <a:solidFill>
                  <a:srgbClr val="FF0000"/>
                </a:solidFill>
              </a:rPr>
              <a:t>初任人員</a:t>
            </a:r>
            <a:r>
              <a:rPr lang="zh-TW" altLang="en-US" dirty="0">
                <a:solidFill>
                  <a:schemeClr val="tx1"/>
                </a:solidFill>
              </a:rPr>
              <a:t>以從事製造業薪資</a:t>
            </a:r>
            <a:r>
              <a:rPr lang="en-US" altLang="zh-TW" dirty="0">
                <a:solidFill>
                  <a:schemeClr val="tx1"/>
                </a:solidFill>
              </a:rPr>
              <a:t>3.7</a:t>
            </a:r>
            <a:r>
              <a:rPr lang="zh-TW" altLang="en-US" dirty="0">
                <a:solidFill>
                  <a:schemeClr val="tx1"/>
                </a:solidFill>
              </a:rPr>
              <a:t>萬元最高，</a:t>
            </a:r>
            <a:r>
              <a:rPr lang="zh-TW" altLang="en-US" dirty="0">
                <a:solidFill>
                  <a:srgbClr val="FF0000"/>
                </a:solidFill>
              </a:rPr>
              <a:t>金融及保險業</a:t>
            </a:r>
            <a:r>
              <a:rPr lang="zh-TW" altLang="en-US" dirty="0">
                <a:solidFill>
                  <a:schemeClr val="tx1"/>
                </a:solidFill>
              </a:rPr>
              <a:t>、醫療保健及社會工作服務業</a:t>
            </a:r>
            <a:r>
              <a:rPr lang="zh-TW" altLang="en-US" dirty="0">
                <a:solidFill>
                  <a:srgbClr val="FF0000"/>
                </a:solidFill>
              </a:rPr>
              <a:t>均為</a:t>
            </a:r>
            <a:r>
              <a:rPr lang="en-US" altLang="zh-TW" dirty="0">
                <a:solidFill>
                  <a:srgbClr val="FF0000"/>
                </a:solidFill>
              </a:rPr>
              <a:t>3.6</a:t>
            </a:r>
            <a:r>
              <a:rPr lang="zh-TW" altLang="en-US" dirty="0">
                <a:solidFill>
                  <a:srgbClr val="FF0000"/>
                </a:solidFill>
              </a:rPr>
              <a:t>萬元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chemeClr val="tx1"/>
                </a:solidFill>
              </a:rPr>
              <a:t>出版影音製作傳播及資通訊服務業則為</a:t>
            </a:r>
            <a:r>
              <a:rPr lang="en-US" altLang="zh-TW" dirty="0">
                <a:solidFill>
                  <a:schemeClr val="tx1"/>
                </a:solidFill>
              </a:rPr>
              <a:t>3.5</a:t>
            </a:r>
            <a:r>
              <a:rPr lang="zh-TW" altLang="en-US" dirty="0">
                <a:solidFill>
                  <a:schemeClr val="tx1"/>
                </a:solidFill>
              </a:rPr>
              <a:t>萬元，其他服務業、住宿及餐飲業、藝術娛樂及休閒服務業、農林漁牧業均為</a:t>
            </a:r>
            <a:r>
              <a:rPr lang="en-US" altLang="zh-TW" dirty="0">
                <a:solidFill>
                  <a:schemeClr val="tx1"/>
                </a:solidFill>
              </a:rPr>
              <a:t>2.7</a:t>
            </a:r>
            <a:r>
              <a:rPr lang="zh-TW" altLang="en-US" dirty="0">
                <a:solidFill>
                  <a:schemeClr val="tx1"/>
                </a:solidFill>
              </a:rPr>
              <a:t>萬元，礦業及土石採取業只有</a:t>
            </a:r>
            <a:r>
              <a:rPr lang="en-US" altLang="zh-TW" dirty="0">
                <a:solidFill>
                  <a:schemeClr val="tx1"/>
                </a:solidFill>
              </a:rPr>
              <a:t>2.6</a:t>
            </a:r>
            <a:r>
              <a:rPr lang="zh-TW" altLang="en-US" dirty="0">
                <a:solidFill>
                  <a:schemeClr val="tx1"/>
                </a:solidFill>
              </a:rPr>
              <a:t>萬元。</a:t>
            </a:r>
          </a:p>
        </p:txBody>
      </p:sp>
      <p:sp>
        <p:nvSpPr>
          <p:cNvPr id="6" name="矩形 5"/>
          <p:cNvSpPr/>
          <p:nvPr/>
        </p:nvSpPr>
        <p:spPr>
          <a:xfrm>
            <a:off x="7522616" y="5339286"/>
            <a:ext cx="169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smtClean="0">
                <a:solidFill>
                  <a:schemeClr val="tx1"/>
                </a:solidFill>
              </a:rPr>
              <a:t>2022/04/29</a:t>
            </a:r>
            <a:endParaRPr lang="en-US" altLang="zh-TW" sz="1200" dirty="0">
              <a:solidFill>
                <a:schemeClr val="tx1"/>
              </a:solidFill>
            </a:endParaRPr>
          </a:p>
          <a:p>
            <a:r>
              <a:rPr lang="zh-TW" altLang="en-US" sz="1200" dirty="0" smtClean="0">
                <a:solidFill>
                  <a:schemeClr val="tx1"/>
                </a:solidFill>
              </a:rPr>
              <a:t>聯合新聞 </a:t>
            </a:r>
            <a:endParaRPr lang="en-US" altLang="zh-TW" sz="1200" dirty="0" smtClean="0">
              <a:solidFill>
                <a:schemeClr val="tx1"/>
              </a:solidFill>
            </a:endParaRPr>
          </a:p>
          <a:p>
            <a:r>
              <a:rPr lang="en-US" altLang="zh-TW" sz="1200" dirty="0" smtClean="0">
                <a:solidFill>
                  <a:schemeClr val="tx1"/>
                </a:solidFill>
              </a:rPr>
              <a:t>2022/06/15</a:t>
            </a:r>
          </a:p>
          <a:p>
            <a:r>
              <a:rPr lang="en-US" altLang="zh-TW" sz="1200" dirty="0" smtClean="0">
                <a:solidFill>
                  <a:schemeClr val="tx1"/>
                </a:solidFill>
              </a:rPr>
              <a:t>Yahoo</a:t>
            </a:r>
            <a:r>
              <a:rPr lang="zh-TW" altLang="en-US" sz="1200" dirty="0" smtClean="0">
                <a:solidFill>
                  <a:schemeClr val="tx1"/>
                </a:solidFill>
              </a:rPr>
              <a:t>新聞</a:t>
            </a:r>
            <a:endParaRPr lang="en-US" altLang="zh-TW" sz="1200" dirty="0" smtClean="0">
              <a:solidFill>
                <a:schemeClr val="tx1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501008"/>
            <a:ext cx="6069476" cy="310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CEAEB-05EC-4B66-BF08-EFEEE2C6D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00708"/>
            <a:ext cx="8229600" cy="1143000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報告大綱</a:t>
            </a:r>
          </a:p>
        </p:txBody>
      </p:sp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F0A10992-51D8-4854-A342-ECFE0D5A9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187285"/>
              </p:ext>
            </p:extLst>
          </p:nvPr>
        </p:nvGraphicFramePr>
        <p:xfrm>
          <a:off x="1295636" y="1556792"/>
          <a:ext cx="6948772" cy="4932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694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9512" y="188640"/>
            <a:ext cx="3528392" cy="1106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323528" y="471832"/>
            <a:ext cx="8675687" cy="1142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41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群益金鼎證券榮獲</a:t>
            </a:r>
            <a:r>
              <a:rPr kumimoji="0" lang="zh-TW" altLang="en-US" sz="4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「最佳數位金融服務獎」</a:t>
            </a:r>
            <a:endParaRPr kumimoji="0" lang="en-US" altLang="zh-TW" sz="4100" dirty="0" smtClean="0">
              <a:solidFill>
                <a:srgbClr val="C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zh-TW" altLang="en-US" sz="41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連續九年獲獎，深受客戶肯定</a:t>
            </a:r>
            <a:endParaRPr kumimoji="0" lang="en-US" altLang="zh-TW" sz="4100" dirty="0">
              <a:solidFill>
                <a:srgbClr val="C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kumimoji="0" lang="en-US" altLang="zh-TW" sz="2400" dirty="0"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11" name="內容版面配置區 4"/>
          <p:cNvSpPr txBox="1">
            <a:spLocks/>
          </p:cNvSpPr>
          <p:nvPr/>
        </p:nvSpPr>
        <p:spPr>
          <a:xfrm>
            <a:off x="468313" y="1196975"/>
            <a:ext cx="4608512" cy="49688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n"/>
              <a:defRPr sz="20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¢"/>
              <a:defRPr sz="16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kumimoji="0" lang="en-US" altLang="zh-TW" sz="26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4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14932"/>
            <a:ext cx="7776864" cy="460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16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9512" y="188640"/>
            <a:ext cx="3528392" cy="1106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1" y="1869072"/>
            <a:ext cx="9000492" cy="4583585"/>
          </a:xfrm>
          <a:prstGeom prst="rect">
            <a:avLst/>
          </a:prstGeom>
        </p:spPr>
      </p:pic>
      <p:sp>
        <p:nvSpPr>
          <p:cNvPr id="11" name="內容版面配置區 4"/>
          <p:cNvSpPr txBox="1">
            <a:spLocks/>
          </p:cNvSpPr>
          <p:nvPr/>
        </p:nvSpPr>
        <p:spPr>
          <a:xfrm>
            <a:off x="468313" y="1196975"/>
            <a:ext cx="4608512" cy="49688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n"/>
              <a:defRPr sz="20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¢"/>
              <a:defRPr sz="16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kumimoji="0" lang="en-US" altLang="zh-TW" sz="26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5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-521197" y="563032"/>
            <a:ext cx="10333148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群</a:t>
            </a:r>
            <a:r>
              <a:rPr kumimoji="0" lang="zh-TW" altLang="en-US" sz="36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益一戶通榮獲 </a:t>
            </a:r>
            <a:endParaRPr kumimoji="0" lang="en-US" altLang="zh-TW" sz="3600" dirty="0" smtClean="0">
              <a:solidFill>
                <a:srgbClr val="C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zh-TW" altLang="en-US" sz="36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kumimoji="0" lang="zh-TW" altLang="en-US" sz="36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國家品牌玉山</a:t>
            </a:r>
            <a:r>
              <a:rPr kumimoji="0" lang="zh-TW" altLang="en-US" sz="36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獎</a:t>
            </a:r>
            <a:r>
              <a:rPr kumimoji="0" lang="en-US" altLang="zh-TW" sz="36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kumimoji="0" lang="zh-TW" altLang="en-US" sz="36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最佳人氣品牌獎」</a:t>
            </a:r>
            <a:endParaRPr kumimoji="0" lang="en-US" altLang="zh-TW" sz="3600" dirty="0" smtClean="0">
              <a:solidFill>
                <a:srgbClr val="C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zh-TW" altLang="en-US" sz="2800" dirty="0" smtClean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透過分戶帳的推動，提升客戶便利性，深獲投資人喜愛</a:t>
            </a:r>
            <a:endParaRPr kumimoji="0" lang="zh-TW" altLang="en-US" sz="2800" dirty="0">
              <a:solidFill>
                <a:srgbClr val="C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8804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4"/>
          <p:cNvSpPr txBox="1">
            <a:spLocks/>
          </p:cNvSpPr>
          <p:nvPr/>
        </p:nvSpPr>
        <p:spPr>
          <a:xfrm>
            <a:off x="468313" y="1196975"/>
            <a:ext cx="4608512" cy="49688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n"/>
              <a:defRPr sz="20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¢"/>
              <a:defRPr sz="1600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kumimoji="0" lang="en-US" altLang="zh-TW" sz="2600" dirty="0">
              <a:solidFill>
                <a:srgbClr val="00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6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" y="160958"/>
            <a:ext cx="9144000" cy="64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30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CEAEB-05EC-4B66-BF08-EFEEE2C6D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00708"/>
            <a:ext cx="8229600" cy="1143000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報告大綱</a:t>
            </a:r>
          </a:p>
        </p:txBody>
      </p:sp>
      <p:graphicFrame>
        <p:nvGraphicFramePr>
          <p:cNvPr id="5" name="內容版面配置區 6">
            <a:extLst>
              <a:ext uri="{FF2B5EF4-FFF2-40B4-BE49-F238E27FC236}">
                <a16:creationId xmlns:a16="http://schemas.microsoft.com/office/drawing/2014/main" id="{F0A10992-51D8-4854-A342-ECFE0D5A9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7379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02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827088" y="188640"/>
            <a:ext cx="7772400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/>
            <a:r>
              <a:rPr kumimoji="0" lang="zh-TW" altLang="en-US" sz="3600" dirty="0">
                <a:solidFill>
                  <a:srgbClr val="C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群益金鼎證券組織圖</a:t>
            </a: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/>
          </p:nvPr>
        </p:nvGraphicFramePr>
        <p:xfrm>
          <a:off x="179512" y="981075"/>
          <a:ext cx="8731250" cy="587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Document" r:id="rId3" imgW="11572458" imgH="6800601" progId="Word.Document.8">
                  <p:embed/>
                </p:oleObj>
              </mc:Choice>
              <mc:Fallback>
                <p:oleObj name="Document" r:id="rId3" imgW="11572458" imgH="6800601" progId="Word.Document.8">
                  <p:embed/>
                  <p:pic>
                    <p:nvPicPr>
                      <p:cNvPr id="6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981075"/>
                        <a:ext cx="8731250" cy="587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投影片編號版面配置區 2"/>
          <p:cNvSpPr txBox="1">
            <a:spLocks/>
          </p:cNvSpPr>
          <p:nvPr/>
        </p:nvSpPr>
        <p:spPr>
          <a:xfrm>
            <a:off x="3851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162057AC-6221-435F-ADF6-2E0274F5B11D}" type="slidenum">
              <a:rPr lang="zh-TW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8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64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 smtClean="0">
            <a:solidFill>
              <a:srgbClr val="000066"/>
            </a:solidFill>
            <a:latin typeface="+mn-ea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18441</TotalTime>
  <Words>1368</Words>
  <Application>Microsoft Office PowerPoint</Application>
  <PresentationFormat>如螢幕大小 (4:3)</PresentationFormat>
  <Paragraphs>250</Paragraphs>
  <Slides>29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40" baseType="lpstr">
      <vt:lpstr>Arial Unicode MS</vt:lpstr>
      <vt:lpstr>微軟正黑體</vt:lpstr>
      <vt:lpstr>新細明體</vt:lpstr>
      <vt:lpstr>標楷體</vt:lpstr>
      <vt:lpstr>Arial</vt:lpstr>
      <vt:lpstr>Calibri</vt:lpstr>
      <vt:lpstr>Vladimir Script</vt:lpstr>
      <vt:lpstr>Wingdings</vt:lpstr>
      <vt:lpstr>Office 佈景主題</vt:lpstr>
      <vt:lpstr>自訂設計</vt:lpstr>
      <vt:lpstr>Document</vt:lpstr>
      <vt:lpstr>群益金鼎證券  113年 產學合作實習方案</vt:lpstr>
      <vt:lpstr>為何要選擇證券業？</vt:lpstr>
      <vt:lpstr>各大行業別薪資排名</vt:lpstr>
      <vt:lpstr>報告大綱</vt:lpstr>
      <vt:lpstr>PowerPoint 簡報</vt:lpstr>
      <vt:lpstr>PowerPoint 簡報</vt:lpstr>
      <vt:lpstr>PowerPoint 簡報</vt:lpstr>
      <vt:lpstr>報告大綱</vt:lpstr>
      <vt:lpstr>PowerPoint 簡報</vt:lpstr>
      <vt:lpstr>PowerPoint 簡報</vt:lpstr>
      <vt:lpstr>報告大綱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報告大綱</vt:lpstr>
      <vt:lpstr>薪資待遇與培育制度</vt:lpstr>
      <vt:lpstr>PowerPoint 簡報</vt:lpstr>
      <vt:lpstr>PowerPoint 簡報</vt:lpstr>
      <vt:lpstr>報告大綱</vt:lpstr>
      <vt:lpstr>  群益一戶通：資金整合神流通!</vt:lpstr>
      <vt:lpstr>使用一戶通，存股很輕鬆</vt:lpstr>
      <vt:lpstr>線上開戶超方便!</vt:lpstr>
      <vt:lpstr>營業員趨向年輕化</vt:lpstr>
      <vt:lpstr>Line＠ 服務一把罩</vt:lpstr>
      <vt:lpstr>獨步同業，一條龍培訓計畫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群益金融集團</dc:title>
  <dc:creator>Shawn</dc:creator>
  <cp:lastModifiedBy>許詠淇經紀部業務管理處</cp:lastModifiedBy>
  <cp:revision>996</cp:revision>
  <cp:lastPrinted>2013-10-09T11:29:50Z</cp:lastPrinted>
  <dcterms:created xsi:type="dcterms:W3CDTF">2011-01-24T01:55:48Z</dcterms:created>
  <dcterms:modified xsi:type="dcterms:W3CDTF">2023-09-19T06:54:35Z</dcterms:modified>
</cp:coreProperties>
</file>